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16"/>
  </p:notesMasterIdLst>
  <p:handoutMasterIdLst>
    <p:handoutMasterId r:id="rId17"/>
  </p:handoutMasterIdLst>
  <p:sldIdLst>
    <p:sldId id="291" r:id="rId5"/>
    <p:sldId id="292" r:id="rId6"/>
    <p:sldId id="293" r:id="rId7"/>
    <p:sldId id="294" r:id="rId8"/>
    <p:sldId id="295" r:id="rId9"/>
    <p:sldId id="297" r:id="rId10"/>
    <p:sldId id="298" r:id="rId11"/>
    <p:sldId id="302" r:id="rId12"/>
    <p:sldId id="299" r:id="rId13"/>
    <p:sldId id="300" r:id="rId14"/>
    <p:sldId id="301" r:id="rId15"/>
  </p:sldIdLst>
  <p:sldSz cx="9144000" cy="5143500" type="screen16x9"/>
  <p:notesSz cx="6794500" cy="9931400"/>
  <p:defaultTextStyle>
    <a:defPPr>
      <a:defRPr lang="nl-NL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3B8D9"/>
    <a:srgbClr val="FEE3C5"/>
    <a:srgbClr val="E98600"/>
    <a:srgbClr val="3F5999"/>
    <a:srgbClr val="AD251F"/>
    <a:srgbClr val="ED6E5A"/>
    <a:srgbClr val="FEF0E3"/>
    <a:srgbClr val="3459A0"/>
    <a:srgbClr val="00489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304"/>
    <p:restoredTop sz="96405"/>
  </p:normalViewPr>
  <p:slideViewPr>
    <p:cSldViewPr>
      <p:cViewPr varScale="1">
        <p:scale>
          <a:sx n="215" d="100"/>
          <a:sy n="215" d="100"/>
        </p:scale>
        <p:origin x="952" y="104"/>
      </p:cViewPr>
      <p:guideLst>
        <p:guide orient="horz" pos="1620"/>
        <p:guide pos="2880"/>
      </p:guideLst>
    </p:cSldViewPr>
  </p:slideViewPr>
  <p:outlineViewPr>
    <p:cViewPr>
      <p:scale>
        <a:sx n="50" d="100"/>
        <a:sy n="5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00" d="100"/>
          <a:sy n="100" d="100"/>
        </p:scale>
        <p:origin x="-3600" y="-104"/>
      </p:cViewPr>
      <p:guideLst>
        <p:guide orient="horz" pos="3128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889A314E-6FDB-134B-A70B-D69EFF2EEDB2}" type="datetime1">
              <a:rPr lang="nl-NL" altLang="nl-NL"/>
              <a:pPr>
                <a:defRPr/>
              </a:pPr>
              <a:t>16-9-2026</a:t>
            </a:fld>
            <a:endParaRPr lang="nl-NL" alt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E65A1CB-1F93-1846-A9FA-5613AF93C73A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0116380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1E657E26-2817-B84C-88ED-DCE3DA8D5FE0}" type="datetime1">
              <a:rPr lang="nl-NL" altLang="nl-NL"/>
              <a:pPr>
                <a:defRPr/>
              </a:pPr>
              <a:t>16-9-2026</a:t>
            </a:fld>
            <a:endParaRPr lang="nl-NL" alt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87313" y="744538"/>
            <a:ext cx="6619875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l-NL" noProof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9450" y="4717415"/>
            <a:ext cx="5435600" cy="44691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noProof="0"/>
              <a:t>Klik om de tekststijl van het model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2E0794E7-D2C7-FB40-9449-171ECF202DF0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58310147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Geneva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-128"/>
        <a:cs typeface="Geneva" charset="0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-128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0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539552" y="1995686"/>
            <a:ext cx="5184576" cy="43088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defRPr sz="2200" b="1" i="0" baseline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14823371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576000" y="428399"/>
            <a:ext cx="7992000" cy="43088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defRPr sz="2200" b="1" i="0" baseline="0">
                <a:solidFill>
                  <a:srgbClr val="E986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x-none" dirty="0"/>
          </a:p>
        </p:txBody>
      </p:sp>
      <p:sp>
        <p:nvSpPr>
          <p:cNvPr id="10" name="Tijdelijke aanduiding voor inhoud 4"/>
          <p:cNvSpPr>
            <a:spLocks noGrp="1"/>
          </p:cNvSpPr>
          <p:nvPr>
            <p:ph sz="quarter" idx="13"/>
          </p:nvPr>
        </p:nvSpPr>
        <p:spPr>
          <a:xfrm>
            <a:off x="576000" y="1143000"/>
            <a:ext cx="7992000" cy="2988000"/>
          </a:xfrm>
          <a:prstGeom prst="rect">
            <a:avLst/>
          </a:prstGeom>
        </p:spPr>
        <p:txBody>
          <a:bodyPr vert="horz"/>
          <a:lstStyle>
            <a:lvl1pPr marL="285750" indent="-285750">
              <a:buClr>
                <a:srgbClr val="F49D33"/>
              </a:buClr>
              <a:buFont typeface="Arial" panose="020B0604020202020204" pitchFamily="34" charset="0"/>
              <a:buChar char="•"/>
              <a:defRPr sz="1800" b="0" i="0" baseline="0">
                <a:solidFill>
                  <a:srgbClr val="3459A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Clr>
                <a:srgbClr val="F49D33"/>
              </a:buClr>
              <a:buSzPct val="60000"/>
              <a:buFont typeface="Arial" panose="020B0604020202020204" pitchFamily="34" charset="0"/>
              <a:buChar char="•"/>
              <a:defRPr sz="1600" b="0" i="0" baseline="0">
                <a:solidFill>
                  <a:srgbClr val="3459A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00150" indent="-285750">
              <a:buClr>
                <a:srgbClr val="F49D33"/>
              </a:buClr>
              <a:buSzPct val="90000"/>
              <a:buFont typeface="Arial" panose="020B0604020202020204" pitchFamily="34" charset="0"/>
              <a:buChar char="•"/>
              <a:defRPr sz="1400" b="0" i="0" baseline="0">
                <a:solidFill>
                  <a:srgbClr val="3459A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43050" indent="-171450">
              <a:buClr>
                <a:srgbClr val="F49D33"/>
              </a:buClr>
              <a:buSzPct val="70000"/>
              <a:buFont typeface="Arial" panose="020B0604020202020204" pitchFamily="34" charset="0"/>
              <a:buChar char="•"/>
              <a:defRPr sz="1200" b="0" i="0" baseline="0">
                <a:solidFill>
                  <a:srgbClr val="3459A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>
                <a:schemeClr val="accent1"/>
              </a:buClr>
              <a:buFont typeface="Arial"/>
              <a:buChar char="•"/>
              <a:defRPr sz="1000">
                <a:latin typeface="Verdana"/>
                <a:cs typeface="Verdana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  <p:sp>
        <p:nvSpPr>
          <p:cNvPr id="5" name="Tijdelijke aanduiding voor dianummer 2"/>
          <p:cNvSpPr>
            <a:spLocks noGrp="1"/>
          </p:cNvSpPr>
          <p:nvPr>
            <p:ph type="sldNum" sz="quarter" idx="14"/>
          </p:nvPr>
        </p:nvSpPr>
        <p:spPr>
          <a:xfrm>
            <a:off x="323528" y="4773389"/>
            <a:ext cx="576263" cy="1746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3E1FB6B-1FE5-9441-940F-978A6B219BBD}" type="slidenum">
              <a:rPr lang="nl-NL" altLang="nl-NL" smtClean="0"/>
              <a:pPr>
                <a:defRPr/>
              </a:pPr>
              <a:t>‹nr.›</a:t>
            </a:fld>
            <a:endParaRPr lang="nl-NL" alt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5"/>
          </p:nvPr>
        </p:nvSpPr>
        <p:spPr>
          <a:xfrm>
            <a:off x="3381697" y="4773389"/>
            <a:ext cx="5438775" cy="174625"/>
          </a:xfrm>
          <a:prstGeom prst="rect">
            <a:avLst/>
          </a:prstGeom>
        </p:spPr>
        <p:txBody>
          <a:bodyPr/>
          <a:lstStyle>
            <a:lvl1pPr algn="r">
              <a:defRPr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nl-NL" dirty="0"/>
              <a:t>Acute Zorgnetwerk Noord-Nederland</a:t>
            </a:r>
          </a:p>
        </p:txBody>
      </p:sp>
    </p:spTree>
    <p:extLst>
      <p:ext uri="{BB962C8B-B14F-4D97-AF65-F5344CB8AC3E}">
        <p14:creationId xmlns:p14="http://schemas.microsoft.com/office/powerpoint/2010/main" val="1765870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inhoud 4"/>
          <p:cNvSpPr>
            <a:spLocks noGrp="1"/>
          </p:cNvSpPr>
          <p:nvPr>
            <p:ph sz="quarter" idx="13"/>
          </p:nvPr>
        </p:nvSpPr>
        <p:spPr>
          <a:xfrm>
            <a:off x="576000" y="483518"/>
            <a:ext cx="7992000" cy="2988000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F49D33"/>
              </a:buClr>
              <a:defRPr sz="1800" b="0" i="0">
                <a:solidFill>
                  <a:srgbClr val="3459A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rgbClr val="F49D33"/>
              </a:buClr>
              <a:buSzPct val="60000"/>
              <a:buFont typeface="Lucida Grande"/>
              <a:buChar char="─"/>
              <a:defRPr sz="1600" b="0" i="0">
                <a:solidFill>
                  <a:srgbClr val="3459A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Clr>
                <a:srgbClr val="F49D33"/>
              </a:buClr>
              <a:buSzPct val="90000"/>
              <a:defRPr sz="1400" b="0" i="0">
                <a:solidFill>
                  <a:srgbClr val="3459A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Clr>
                <a:srgbClr val="F49D33"/>
              </a:buClr>
              <a:buSzPct val="70000"/>
              <a:buFont typeface="Lucida Grande"/>
              <a:buChar char="─"/>
              <a:defRPr sz="1200" b="0" i="0">
                <a:solidFill>
                  <a:srgbClr val="3459A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>
                <a:schemeClr val="accent1"/>
              </a:buClr>
              <a:buFont typeface="Arial"/>
              <a:buChar char="•"/>
              <a:defRPr sz="1000">
                <a:latin typeface="Verdana"/>
                <a:cs typeface="Verdana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  <p:sp>
        <p:nvSpPr>
          <p:cNvPr id="2" name="Tijdelijke aanduiding voor dianummer 2">
            <a:extLst>
              <a:ext uri="{FF2B5EF4-FFF2-40B4-BE49-F238E27FC236}">
                <a16:creationId xmlns:a16="http://schemas.microsoft.com/office/drawing/2014/main" id="{5981F7D2-24BD-E363-518D-D501A723946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323528" y="4773389"/>
            <a:ext cx="576263" cy="1746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3E1FB6B-1FE5-9441-940F-978A6B219BBD}" type="slidenum">
              <a:rPr lang="nl-NL" altLang="nl-NL" smtClean="0"/>
              <a:pPr>
                <a:defRPr/>
              </a:pPr>
              <a:t>‹nr.›</a:t>
            </a:fld>
            <a:endParaRPr lang="nl-NL" altLang="nl-NL" dirty="0"/>
          </a:p>
        </p:txBody>
      </p:sp>
      <p:sp>
        <p:nvSpPr>
          <p:cNvPr id="3" name="Tijdelijke aanduiding voor voettekst 3">
            <a:extLst>
              <a:ext uri="{FF2B5EF4-FFF2-40B4-BE49-F238E27FC236}">
                <a16:creationId xmlns:a16="http://schemas.microsoft.com/office/drawing/2014/main" id="{67BA6E5D-2C9E-2FD0-404C-AC03DDD1883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3381697" y="4773389"/>
            <a:ext cx="5438775" cy="174625"/>
          </a:xfrm>
          <a:prstGeom prst="rect">
            <a:avLst/>
          </a:prstGeom>
        </p:spPr>
        <p:txBody>
          <a:bodyPr/>
          <a:lstStyle>
            <a:lvl1pPr algn="r">
              <a:defRPr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nl-NL" dirty="0"/>
              <a:t>Acute Zorgnetwerk Noord-Nederland</a:t>
            </a:r>
          </a:p>
        </p:txBody>
      </p:sp>
    </p:spTree>
    <p:extLst>
      <p:ext uri="{BB962C8B-B14F-4D97-AF65-F5344CB8AC3E}">
        <p14:creationId xmlns:p14="http://schemas.microsoft.com/office/powerpoint/2010/main" val="755105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576000" y="428399"/>
            <a:ext cx="7992000" cy="43088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buClr>
                <a:srgbClr val="FF7D00"/>
              </a:buClr>
              <a:defRPr sz="2200" b="1" i="0">
                <a:solidFill>
                  <a:srgbClr val="E986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x-none" dirty="0"/>
          </a:p>
        </p:txBody>
      </p:sp>
      <p:sp>
        <p:nvSpPr>
          <p:cNvPr id="10" name="Tijdelijke aanduiding voor inhoud 4"/>
          <p:cNvSpPr>
            <a:spLocks noGrp="1"/>
          </p:cNvSpPr>
          <p:nvPr>
            <p:ph sz="quarter" idx="13"/>
          </p:nvPr>
        </p:nvSpPr>
        <p:spPr>
          <a:xfrm>
            <a:off x="576000" y="1692000"/>
            <a:ext cx="7992000" cy="2440800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F49D33"/>
              </a:buClr>
              <a:defRPr sz="1800" b="0" i="0">
                <a:solidFill>
                  <a:srgbClr val="3459A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rgbClr val="F49D33"/>
              </a:buClr>
              <a:buSzPct val="60000"/>
              <a:buFont typeface="Lucida Grande"/>
              <a:buChar char="─"/>
              <a:defRPr sz="1600" b="0" i="0">
                <a:solidFill>
                  <a:srgbClr val="3459A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Clr>
                <a:srgbClr val="F49D33"/>
              </a:buClr>
              <a:buSzPct val="90000"/>
              <a:defRPr sz="1400" b="0" i="0">
                <a:solidFill>
                  <a:srgbClr val="3459A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Clr>
                <a:srgbClr val="F49D33"/>
              </a:buClr>
              <a:buSzPct val="70000"/>
              <a:buFont typeface="Lucida Grande"/>
              <a:buChar char="─"/>
              <a:defRPr sz="1200" b="0" i="0">
                <a:solidFill>
                  <a:srgbClr val="3459A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>
                <a:schemeClr val="accent1"/>
              </a:buClr>
              <a:defRPr sz="2200">
                <a:latin typeface="Verdana"/>
                <a:cs typeface="Verdana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576000" y="1031557"/>
            <a:ext cx="7992000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Clr>
                <a:srgbClr val="FF7D00"/>
              </a:buClr>
              <a:buNone/>
              <a:defRPr sz="1800" b="0" i="0">
                <a:solidFill>
                  <a:srgbClr val="3459A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x-none" dirty="0"/>
          </a:p>
        </p:txBody>
      </p:sp>
      <p:sp>
        <p:nvSpPr>
          <p:cNvPr id="2" name="Tijdelijke aanduiding voor dianummer 2">
            <a:extLst>
              <a:ext uri="{FF2B5EF4-FFF2-40B4-BE49-F238E27FC236}">
                <a16:creationId xmlns:a16="http://schemas.microsoft.com/office/drawing/2014/main" id="{6DFF3BB7-ADF1-8073-9B7F-906A5FCFA0B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323528" y="4773389"/>
            <a:ext cx="576263" cy="1746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3E1FB6B-1FE5-9441-940F-978A6B219BBD}" type="slidenum">
              <a:rPr lang="nl-NL" altLang="nl-NL" smtClean="0"/>
              <a:pPr>
                <a:defRPr/>
              </a:pPr>
              <a:t>‹nr.›</a:t>
            </a:fld>
            <a:endParaRPr lang="nl-NL" altLang="nl-NL" dirty="0"/>
          </a:p>
        </p:txBody>
      </p:sp>
      <p:sp>
        <p:nvSpPr>
          <p:cNvPr id="3" name="Tijdelijke aanduiding voor voettekst 3">
            <a:extLst>
              <a:ext uri="{FF2B5EF4-FFF2-40B4-BE49-F238E27FC236}">
                <a16:creationId xmlns:a16="http://schemas.microsoft.com/office/drawing/2014/main" id="{DC1DD6D0-C650-7E72-958D-2E32AC9504B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3381697" y="4773389"/>
            <a:ext cx="5438775" cy="174625"/>
          </a:xfrm>
          <a:prstGeom prst="rect">
            <a:avLst/>
          </a:prstGeom>
        </p:spPr>
        <p:txBody>
          <a:bodyPr/>
          <a:lstStyle>
            <a:lvl1pPr algn="r">
              <a:defRPr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nl-NL" dirty="0"/>
              <a:t>Acute Zorgnetwerk Noord-Nederland</a:t>
            </a:r>
          </a:p>
        </p:txBody>
      </p:sp>
    </p:spTree>
    <p:extLst>
      <p:ext uri="{BB962C8B-B14F-4D97-AF65-F5344CB8AC3E}">
        <p14:creationId xmlns:p14="http://schemas.microsoft.com/office/powerpoint/2010/main" val="15739069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inhoud 4"/>
          <p:cNvSpPr>
            <a:spLocks noGrp="1"/>
          </p:cNvSpPr>
          <p:nvPr>
            <p:ph sz="quarter" idx="13"/>
          </p:nvPr>
        </p:nvSpPr>
        <p:spPr>
          <a:xfrm>
            <a:off x="576000" y="1131590"/>
            <a:ext cx="7992000" cy="2440800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F49D33"/>
              </a:buClr>
              <a:defRPr sz="1800" b="0" i="0">
                <a:solidFill>
                  <a:srgbClr val="3459A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rgbClr val="F49D33"/>
              </a:buClr>
              <a:buSzPct val="60000"/>
              <a:buFont typeface="Lucida Grande"/>
              <a:buChar char="─"/>
              <a:defRPr sz="1600" b="0" i="0">
                <a:solidFill>
                  <a:srgbClr val="3459A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Clr>
                <a:srgbClr val="F49D33"/>
              </a:buClr>
              <a:buSzPct val="90000"/>
              <a:defRPr sz="1400" b="0" i="0">
                <a:solidFill>
                  <a:srgbClr val="3459A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Clr>
                <a:srgbClr val="F49D33"/>
              </a:buClr>
              <a:buSzPct val="70000"/>
              <a:buFont typeface="Lucida Grande"/>
              <a:buChar char="─"/>
              <a:defRPr sz="1200" b="0" i="0">
                <a:solidFill>
                  <a:srgbClr val="3459A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>
                <a:schemeClr val="accent1"/>
              </a:buClr>
              <a:defRPr sz="2200">
                <a:latin typeface="Verdana"/>
                <a:cs typeface="Verdana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576000" y="471147"/>
            <a:ext cx="7992000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Clr>
                <a:srgbClr val="FF7D00"/>
              </a:buClr>
              <a:buNone/>
              <a:defRPr sz="1800" b="0" i="0">
                <a:solidFill>
                  <a:srgbClr val="3459A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x-none" dirty="0"/>
          </a:p>
        </p:txBody>
      </p:sp>
      <p:sp>
        <p:nvSpPr>
          <p:cNvPr id="2" name="Tijdelijke aanduiding voor dianummer 2">
            <a:extLst>
              <a:ext uri="{FF2B5EF4-FFF2-40B4-BE49-F238E27FC236}">
                <a16:creationId xmlns:a16="http://schemas.microsoft.com/office/drawing/2014/main" id="{707DB9BA-879B-729D-6053-E3A1F6D00FD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323528" y="4773389"/>
            <a:ext cx="576263" cy="1746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3E1FB6B-1FE5-9441-940F-978A6B219BBD}" type="slidenum">
              <a:rPr lang="nl-NL" altLang="nl-NL" smtClean="0"/>
              <a:pPr>
                <a:defRPr/>
              </a:pPr>
              <a:t>‹nr.›</a:t>
            </a:fld>
            <a:endParaRPr lang="nl-NL" altLang="nl-NL" dirty="0"/>
          </a:p>
        </p:txBody>
      </p:sp>
      <p:sp>
        <p:nvSpPr>
          <p:cNvPr id="3" name="Tijdelijke aanduiding voor voettekst 3">
            <a:extLst>
              <a:ext uri="{FF2B5EF4-FFF2-40B4-BE49-F238E27FC236}">
                <a16:creationId xmlns:a16="http://schemas.microsoft.com/office/drawing/2014/main" id="{CBC6A5B1-E5A9-FCC1-EB83-8570E02F504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3381697" y="4773389"/>
            <a:ext cx="5438775" cy="174625"/>
          </a:xfrm>
          <a:prstGeom prst="rect">
            <a:avLst/>
          </a:prstGeom>
        </p:spPr>
        <p:txBody>
          <a:bodyPr/>
          <a:lstStyle>
            <a:lvl1pPr algn="r">
              <a:defRPr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nl-NL" dirty="0"/>
              <a:t>Acute Zorgnetwerk Noord-Nederland</a:t>
            </a:r>
          </a:p>
        </p:txBody>
      </p:sp>
    </p:spTree>
    <p:extLst>
      <p:ext uri="{BB962C8B-B14F-4D97-AF65-F5344CB8AC3E}">
        <p14:creationId xmlns:p14="http://schemas.microsoft.com/office/powerpoint/2010/main" val="2098482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576000" y="428399"/>
            <a:ext cx="7992000" cy="43088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buClr>
                <a:srgbClr val="FF7D00"/>
              </a:buClr>
              <a:defRPr sz="2200" b="1" i="0">
                <a:solidFill>
                  <a:srgbClr val="E986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x-none" dirty="0"/>
          </a:p>
        </p:txBody>
      </p:sp>
      <p:sp>
        <p:nvSpPr>
          <p:cNvPr id="10" name="Tijdelijke aanduiding voor inhoud 4"/>
          <p:cNvSpPr>
            <a:spLocks noGrp="1"/>
          </p:cNvSpPr>
          <p:nvPr>
            <p:ph sz="quarter" idx="13"/>
          </p:nvPr>
        </p:nvSpPr>
        <p:spPr>
          <a:xfrm>
            <a:off x="576000" y="1143000"/>
            <a:ext cx="3816000" cy="2988000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F49D33"/>
              </a:buClr>
              <a:defRPr sz="1800" b="0" i="0">
                <a:solidFill>
                  <a:srgbClr val="3459A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rgbClr val="F49D33"/>
              </a:buClr>
              <a:buSzPct val="60000"/>
              <a:buFont typeface="Lucida Grande"/>
              <a:buChar char="─"/>
              <a:defRPr sz="1600" b="0" i="0">
                <a:solidFill>
                  <a:srgbClr val="3459A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Clr>
                <a:srgbClr val="F49D33"/>
              </a:buClr>
              <a:buSzPct val="90000"/>
              <a:defRPr sz="1400" b="0" i="0">
                <a:solidFill>
                  <a:srgbClr val="3459A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Clr>
                <a:srgbClr val="F49D33"/>
              </a:buClr>
              <a:buSzPct val="70000"/>
              <a:buFont typeface="Lucida Grande"/>
              <a:buChar char="─"/>
              <a:defRPr sz="1200" b="0" i="0">
                <a:solidFill>
                  <a:srgbClr val="3459A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>
                <a:schemeClr val="accent1"/>
              </a:buClr>
              <a:defRPr sz="2200">
                <a:latin typeface="Verdana"/>
                <a:cs typeface="Verdana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  <p:sp>
        <p:nvSpPr>
          <p:cNvPr id="11" name="Tijdelijke aanduiding voor inhoud 4"/>
          <p:cNvSpPr>
            <a:spLocks noGrp="1"/>
          </p:cNvSpPr>
          <p:nvPr>
            <p:ph sz="quarter" idx="14"/>
          </p:nvPr>
        </p:nvSpPr>
        <p:spPr>
          <a:xfrm>
            <a:off x="4752000" y="1143000"/>
            <a:ext cx="3816000" cy="2988000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F49D33"/>
              </a:buClr>
              <a:defRPr sz="1800" b="0" i="0">
                <a:solidFill>
                  <a:srgbClr val="3459A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rgbClr val="F49D33"/>
              </a:buClr>
              <a:buSzPct val="60000"/>
              <a:buFont typeface="Lucida Grande"/>
              <a:buChar char="─"/>
              <a:defRPr sz="1600" b="0" i="0">
                <a:solidFill>
                  <a:srgbClr val="3459A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Clr>
                <a:srgbClr val="F49D33"/>
              </a:buClr>
              <a:buSzPct val="90000"/>
              <a:defRPr sz="1400" b="0" i="0">
                <a:solidFill>
                  <a:srgbClr val="3459A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Clr>
                <a:srgbClr val="F49D33"/>
              </a:buClr>
              <a:buSzPct val="70000"/>
              <a:buFont typeface="Lucida Grande"/>
              <a:buChar char="─"/>
              <a:defRPr sz="1200" b="0" i="0">
                <a:solidFill>
                  <a:srgbClr val="3459A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>
                <a:schemeClr val="accent1"/>
              </a:buClr>
              <a:defRPr sz="2200">
                <a:latin typeface="Verdana"/>
                <a:cs typeface="Verdana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  <p:sp>
        <p:nvSpPr>
          <p:cNvPr id="2" name="Tijdelijke aanduiding voor dianummer 2">
            <a:extLst>
              <a:ext uri="{FF2B5EF4-FFF2-40B4-BE49-F238E27FC236}">
                <a16:creationId xmlns:a16="http://schemas.microsoft.com/office/drawing/2014/main" id="{95EDBD8B-7C88-6233-2984-6A3A3CD6299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323528" y="4773389"/>
            <a:ext cx="576263" cy="1746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3E1FB6B-1FE5-9441-940F-978A6B219BBD}" type="slidenum">
              <a:rPr lang="nl-NL" altLang="nl-NL" smtClean="0"/>
              <a:pPr>
                <a:defRPr/>
              </a:pPr>
              <a:t>‹nr.›</a:t>
            </a:fld>
            <a:endParaRPr lang="nl-NL" altLang="nl-NL" dirty="0"/>
          </a:p>
        </p:txBody>
      </p:sp>
      <p:sp>
        <p:nvSpPr>
          <p:cNvPr id="3" name="Tijdelijke aanduiding voor voettekst 3">
            <a:extLst>
              <a:ext uri="{FF2B5EF4-FFF2-40B4-BE49-F238E27FC236}">
                <a16:creationId xmlns:a16="http://schemas.microsoft.com/office/drawing/2014/main" id="{B82D165C-2F04-7B84-1CB1-F8B0BDCB073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381697" y="4773389"/>
            <a:ext cx="5438775" cy="174625"/>
          </a:xfrm>
          <a:prstGeom prst="rect">
            <a:avLst/>
          </a:prstGeom>
        </p:spPr>
        <p:txBody>
          <a:bodyPr/>
          <a:lstStyle>
            <a:lvl1pPr algn="r">
              <a:defRPr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nl-NL" dirty="0"/>
              <a:t>Acute Zorgnetwerk Noord-Nederland</a:t>
            </a:r>
          </a:p>
        </p:txBody>
      </p:sp>
    </p:spTree>
    <p:extLst>
      <p:ext uri="{BB962C8B-B14F-4D97-AF65-F5344CB8AC3E}">
        <p14:creationId xmlns:p14="http://schemas.microsoft.com/office/powerpoint/2010/main" val="10687536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576000" y="428399"/>
            <a:ext cx="7992000" cy="43088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buClr>
                <a:srgbClr val="FF7D00"/>
              </a:buClr>
              <a:defRPr sz="2200" b="1" i="0">
                <a:solidFill>
                  <a:srgbClr val="E986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x-none" dirty="0"/>
          </a:p>
        </p:txBody>
      </p:sp>
      <p:sp>
        <p:nvSpPr>
          <p:cNvPr id="14" name="Tijdelijke aanduiding voor inhoud 4"/>
          <p:cNvSpPr>
            <a:spLocks noGrp="1"/>
          </p:cNvSpPr>
          <p:nvPr>
            <p:ph sz="quarter" idx="13"/>
          </p:nvPr>
        </p:nvSpPr>
        <p:spPr>
          <a:xfrm>
            <a:off x="576000" y="1605600"/>
            <a:ext cx="3816000" cy="2527200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F49D33"/>
              </a:buClr>
              <a:defRPr sz="1800" b="0" i="0">
                <a:solidFill>
                  <a:srgbClr val="3459A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rgbClr val="F49D33"/>
              </a:buClr>
              <a:buSzPct val="60000"/>
              <a:buFont typeface="Lucida Grande"/>
              <a:buChar char="─"/>
              <a:defRPr sz="1600" b="0" i="0">
                <a:solidFill>
                  <a:srgbClr val="3459A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Clr>
                <a:srgbClr val="F49D33"/>
              </a:buClr>
              <a:buSzPct val="90000"/>
              <a:defRPr sz="1400" b="0" i="0">
                <a:solidFill>
                  <a:srgbClr val="3459A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Clr>
                <a:srgbClr val="F49D33"/>
              </a:buClr>
              <a:buSzPct val="70000"/>
              <a:buFont typeface="Lucida Grande"/>
              <a:buChar char="─"/>
              <a:defRPr sz="1200" b="0" i="0">
                <a:solidFill>
                  <a:srgbClr val="3459A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>
                <a:schemeClr val="accent1"/>
              </a:buClr>
              <a:defRPr sz="2200">
                <a:latin typeface="Verdana"/>
                <a:cs typeface="Verdana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idx="1"/>
          </p:nvPr>
        </p:nvSpPr>
        <p:spPr>
          <a:xfrm>
            <a:off x="576000" y="960134"/>
            <a:ext cx="3816000" cy="646331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>
              <a:buClr>
                <a:srgbClr val="707B7E"/>
              </a:buClr>
              <a:buNone/>
              <a:defRPr sz="1800" b="0" i="0">
                <a:solidFill>
                  <a:srgbClr val="3459A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6" name="Tijdelijke aanduiding voor inhoud 4"/>
          <p:cNvSpPr>
            <a:spLocks noGrp="1"/>
          </p:cNvSpPr>
          <p:nvPr>
            <p:ph sz="quarter" idx="14"/>
          </p:nvPr>
        </p:nvSpPr>
        <p:spPr>
          <a:xfrm>
            <a:off x="4752000" y="1603800"/>
            <a:ext cx="3816000" cy="2527200"/>
          </a:xfrm>
          <a:prstGeom prst="rect">
            <a:avLst/>
          </a:prstGeom>
        </p:spPr>
        <p:txBody>
          <a:bodyPr vert="horz"/>
          <a:lstStyle>
            <a:lvl1pPr>
              <a:buClr>
                <a:srgbClr val="F49D33"/>
              </a:buClr>
              <a:defRPr sz="1800" b="0" i="0">
                <a:solidFill>
                  <a:srgbClr val="3459A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rgbClr val="F49D33"/>
              </a:buClr>
              <a:buSzPct val="60000"/>
              <a:buFont typeface="Lucida Grande"/>
              <a:buChar char="─"/>
              <a:defRPr sz="1600" b="0" i="0">
                <a:solidFill>
                  <a:srgbClr val="3459A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Clr>
                <a:srgbClr val="F49D33"/>
              </a:buClr>
              <a:buSzPct val="90000"/>
              <a:defRPr sz="1400" b="0" i="0">
                <a:solidFill>
                  <a:srgbClr val="3459A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Clr>
                <a:srgbClr val="F49D33"/>
              </a:buClr>
              <a:buSzPct val="70000"/>
              <a:buFont typeface="Lucida Grande"/>
              <a:buChar char="─"/>
              <a:defRPr sz="1200" b="0" i="0">
                <a:solidFill>
                  <a:srgbClr val="3459A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>
                <a:schemeClr val="accent1"/>
              </a:buClr>
              <a:defRPr sz="2200">
                <a:latin typeface="Verdana"/>
                <a:cs typeface="Verdana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type="body" idx="15"/>
          </p:nvPr>
        </p:nvSpPr>
        <p:spPr>
          <a:xfrm>
            <a:off x="4752000" y="958334"/>
            <a:ext cx="3816000" cy="646331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>
              <a:buClr>
                <a:srgbClr val="707B7E"/>
              </a:buClr>
              <a:buNone/>
              <a:defRPr sz="1800" b="0" i="0">
                <a:solidFill>
                  <a:srgbClr val="3459A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jdelijke aanduiding voor dianummer 2">
            <a:extLst>
              <a:ext uri="{FF2B5EF4-FFF2-40B4-BE49-F238E27FC236}">
                <a16:creationId xmlns:a16="http://schemas.microsoft.com/office/drawing/2014/main" id="{9B5F481B-46B8-9EBB-0018-30EEC8EE471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323528" y="4773389"/>
            <a:ext cx="576263" cy="1746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3E1FB6B-1FE5-9441-940F-978A6B219BBD}" type="slidenum">
              <a:rPr lang="nl-NL" altLang="nl-NL" smtClean="0"/>
              <a:pPr>
                <a:defRPr/>
              </a:pPr>
              <a:t>‹nr.›</a:t>
            </a:fld>
            <a:endParaRPr lang="nl-NL" altLang="nl-NL" dirty="0"/>
          </a:p>
        </p:txBody>
      </p:sp>
      <p:sp>
        <p:nvSpPr>
          <p:cNvPr id="3" name="Tijdelijke aanduiding voor voettekst 3">
            <a:extLst>
              <a:ext uri="{FF2B5EF4-FFF2-40B4-BE49-F238E27FC236}">
                <a16:creationId xmlns:a16="http://schemas.microsoft.com/office/drawing/2014/main" id="{3F677B23-6136-D82C-EB78-ED75011CBF6F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3381697" y="4773389"/>
            <a:ext cx="5438775" cy="174625"/>
          </a:xfrm>
          <a:prstGeom prst="rect">
            <a:avLst/>
          </a:prstGeom>
        </p:spPr>
        <p:txBody>
          <a:bodyPr/>
          <a:lstStyle>
            <a:lvl1pPr algn="r">
              <a:defRPr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nl-NL" dirty="0"/>
              <a:t>Royal Netherlands </a:t>
            </a:r>
            <a:r>
              <a:rPr lang="nl-NL" dirty="0" err="1"/>
              <a:t>Institute</a:t>
            </a:r>
            <a:r>
              <a:rPr lang="nl-NL" dirty="0"/>
              <a:t> in Rome</a:t>
            </a:r>
          </a:p>
        </p:txBody>
      </p:sp>
    </p:spTree>
    <p:extLst>
      <p:ext uri="{BB962C8B-B14F-4D97-AF65-F5344CB8AC3E}">
        <p14:creationId xmlns:p14="http://schemas.microsoft.com/office/powerpoint/2010/main" val="990195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576000" y="428399"/>
            <a:ext cx="7884432" cy="43088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defRPr sz="2200" b="1" i="0" baseline="0">
                <a:solidFill>
                  <a:srgbClr val="E986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x-none" dirty="0"/>
          </a:p>
        </p:txBody>
      </p:sp>
      <p:sp>
        <p:nvSpPr>
          <p:cNvPr id="2" name="Tijdelijke aanduiding voor dianummer 2">
            <a:extLst>
              <a:ext uri="{FF2B5EF4-FFF2-40B4-BE49-F238E27FC236}">
                <a16:creationId xmlns:a16="http://schemas.microsoft.com/office/drawing/2014/main" id="{963146C0-B6C6-BB32-BACD-8F1590099A9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323528" y="4773389"/>
            <a:ext cx="576263" cy="1746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3E1FB6B-1FE5-9441-940F-978A6B219BBD}" type="slidenum">
              <a:rPr lang="nl-NL" altLang="nl-NL" smtClean="0"/>
              <a:pPr>
                <a:defRPr/>
              </a:pPr>
              <a:t>‹nr.›</a:t>
            </a:fld>
            <a:endParaRPr lang="nl-NL" altLang="nl-NL" dirty="0"/>
          </a:p>
        </p:txBody>
      </p:sp>
      <p:sp>
        <p:nvSpPr>
          <p:cNvPr id="3" name="Tijdelijke aanduiding voor voettekst 3">
            <a:extLst>
              <a:ext uri="{FF2B5EF4-FFF2-40B4-BE49-F238E27FC236}">
                <a16:creationId xmlns:a16="http://schemas.microsoft.com/office/drawing/2014/main" id="{7A4EE4FD-383C-1A61-2E49-C63FBC3DA5C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3381697" y="4773389"/>
            <a:ext cx="5438775" cy="174625"/>
          </a:xfrm>
          <a:prstGeom prst="rect">
            <a:avLst/>
          </a:prstGeom>
        </p:spPr>
        <p:txBody>
          <a:bodyPr/>
          <a:lstStyle>
            <a:lvl1pPr algn="r">
              <a:defRPr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nl-NL" dirty="0"/>
              <a:t>Acute Zorgnetwerk Noord-Nederland</a:t>
            </a:r>
          </a:p>
        </p:txBody>
      </p:sp>
    </p:spTree>
    <p:extLst>
      <p:ext uri="{BB962C8B-B14F-4D97-AF65-F5344CB8AC3E}">
        <p14:creationId xmlns:p14="http://schemas.microsoft.com/office/powerpoint/2010/main" val="1366416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2">
            <a:extLst>
              <a:ext uri="{FF2B5EF4-FFF2-40B4-BE49-F238E27FC236}">
                <a16:creationId xmlns:a16="http://schemas.microsoft.com/office/drawing/2014/main" id="{963F4572-8F27-802D-717E-DA42B83B4C8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323528" y="4773389"/>
            <a:ext cx="576263" cy="1746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3E1FB6B-1FE5-9441-940F-978A6B219BBD}" type="slidenum">
              <a:rPr lang="nl-NL" altLang="nl-NL" smtClean="0"/>
              <a:pPr>
                <a:defRPr/>
              </a:pPr>
              <a:t>‹nr.›</a:t>
            </a:fld>
            <a:endParaRPr lang="nl-NL" altLang="nl-NL" dirty="0"/>
          </a:p>
        </p:txBody>
      </p:sp>
      <p:sp>
        <p:nvSpPr>
          <p:cNvPr id="6" name="Tijdelijke aanduiding voor voettekst 3">
            <a:extLst>
              <a:ext uri="{FF2B5EF4-FFF2-40B4-BE49-F238E27FC236}">
                <a16:creationId xmlns:a16="http://schemas.microsoft.com/office/drawing/2014/main" id="{D89D9616-F013-9CA1-CA87-95FAFA61AE6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3381697" y="4773389"/>
            <a:ext cx="5438775" cy="174625"/>
          </a:xfrm>
          <a:prstGeom prst="rect">
            <a:avLst/>
          </a:prstGeom>
        </p:spPr>
        <p:txBody>
          <a:bodyPr/>
          <a:lstStyle>
            <a:lvl1pPr algn="r">
              <a:defRPr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nl-NL" dirty="0"/>
              <a:t>Acute Zorgnetwerk Noord-Nederland</a:t>
            </a:r>
          </a:p>
        </p:txBody>
      </p:sp>
    </p:spTree>
    <p:extLst>
      <p:ext uri="{BB962C8B-B14F-4D97-AF65-F5344CB8AC3E}">
        <p14:creationId xmlns:p14="http://schemas.microsoft.com/office/powerpoint/2010/main" val="171860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inhoud 4"/>
          <p:cNvSpPr>
            <a:spLocks noGrp="1"/>
          </p:cNvSpPr>
          <p:nvPr>
            <p:ph sz="quarter" idx="13"/>
          </p:nvPr>
        </p:nvSpPr>
        <p:spPr>
          <a:xfrm>
            <a:off x="576000" y="428400"/>
            <a:ext cx="7524392" cy="3704400"/>
          </a:xfrm>
          <a:prstGeom prst="rect">
            <a:avLst/>
          </a:prstGeom>
        </p:spPr>
        <p:txBody>
          <a:bodyPr vert="horz"/>
          <a:lstStyle>
            <a:lvl1pPr marL="0" indent="0">
              <a:buClr>
                <a:srgbClr val="707B7E"/>
              </a:buClr>
              <a:buNone/>
              <a:defRPr sz="2200">
                <a:solidFill>
                  <a:schemeClr val="tx1"/>
                </a:solidFill>
                <a:latin typeface="Verdana"/>
                <a:cs typeface="Verdana"/>
              </a:defRPr>
            </a:lvl1pPr>
            <a:lvl2pPr>
              <a:buClr>
                <a:srgbClr val="707B7E"/>
              </a:buClr>
              <a:buSzPct val="60000"/>
              <a:buFont typeface="Lucida Grande"/>
              <a:buChar char="─"/>
              <a:defRPr sz="1800">
                <a:solidFill>
                  <a:schemeClr val="tx1"/>
                </a:solidFill>
                <a:latin typeface="Verdana"/>
                <a:cs typeface="Verdana"/>
              </a:defRPr>
            </a:lvl2pPr>
            <a:lvl3pPr>
              <a:buClr>
                <a:srgbClr val="707B7E"/>
              </a:buClr>
              <a:buSzPct val="90000"/>
              <a:buFont typeface="Arial"/>
              <a:buChar char="•"/>
              <a:defRPr sz="1400">
                <a:solidFill>
                  <a:schemeClr val="tx1"/>
                </a:solidFill>
                <a:latin typeface="Verdana"/>
                <a:cs typeface="Verdana"/>
              </a:defRPr>
            </a:lvl3pPr>
            <a:lvl4pPr>
              <a:buClr>
                <a:srgbClr val="707B7E"/>
              </a:buClr>
              <a:buSzPct val="70000"/>
              <a:buFont typeface="Lucida Grande"/>
              <a:buChar char="─"/>
              <a:defRPr sz="1000">
                <a:solidFill>
                  <a:schemeClr val="tx1"/>
                </a:solidFill>
                <a:latin typeface="Verdana"/>
                <a:cs typeface="Verdana"/>
              </a:defRPr>
            </a:lvl4pPr>
            <a:lvl5pPr>
              <a:buClr>
                <a:schemeClr val="accent1"/>
              </a:buClr>
              <a:defRPr sz="2200">
                <a:latin typeface="Verdana"/>
                <a:cs typeface="Verdana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jdelijke aanduiding voor dianummer 2">
            <a:extLst>
              <a:ext uri="{FF2B5EF4-FFF2-40B4-BE49-F238E27FC236}">
                <a16:creationId xmlns:a16="http://schemas.microsoft.com/office/drawing/2014/main" id="{75F549BC-53F8-EABC-8A74-96BA87E3CFE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323528" y="4773389"/>
            <a:ext cx="576263" cy="1746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3E1FB6B-1FE5-9441-940F-978A6B219BBD}" type="slidenum">
              <a:rPr lang="nl-NL" altLang="nl-NL" smtClean="0"/>
              <a:pPr>
                <a:defRPr/>
              </a:pPr>
              <a:t>‹nr.›</a:t>
            </a:fld>
            <a:endParaRPr lang="nl-NL" altLang="nl-NL" dirty="0"/>
          </a:p>
        </p:txBody>
      </p:sp>
      <p:sp>
        <p:nvSpPr>
          <p:cNvPr id="3" name="Tijdelijke aanduiding voor voettekst 3">
            <a:extLst>
              <a:ext uri="{FF2B5EF4-FFF2-40B4-BE49-F238E27FC236}">
                <a16:creationId xmlns:a16="http://schemas.microsoft.com/office/drawing/2014/main" id="{B1D635B5-CDAA-874A-6FA5-300B679B179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3381697" y="4773389"/>
            <a:ext cx="5438775" cy="174625"/>
          </a:xfrm>
          <a:prstGeom prst="rect">
            <a:avLst/>
          </a:prstGeom>
        </p:spPr>
        <p:txBody>
          <a:bodyPr/>
          <a:lstStyle>
            <a:lvl1pPr algn="r">
              <a:defRPr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nl-NL" dirty="0"/>
              <a:t>Acute Zorgnetwerk Noord-Nederland</a:t>
            </a:r>
          </a:p>
        </p:txBody>
      </p:sp>
    </p:spTree>
    <p:extLst>
      <p:ext uri="{BB962C8B-B14F-4D97-AF65-F5344CB8AC3E}">
        <p14:creationId xmlns:p14="http://schemas.microsoft.com/office/powerpoint/2010/main" val="85951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908DAB74-B45E-7DD5-BB0C-C717B448CD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9552" y="1563638"/>
            <a:ext cx="5184576" cy="43088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defRPr sz="2200" b="1" i="0" baseline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683279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ianummer 2"/>
          <p:cNvSpPr>
            <a:spLocks noGrp="1"/>
          </p:cNvSpPr>
          <p:nvPr>
            <p:ph type="sldNum" sz="quarter" idx="4"/>
          </p:nvPr>
        </p:nvSpPr>
        <p:spPr>
          <a:xfrm>
            <a:off x="0" y="4968875"/>
            <a:ext cx="576263" cy="1746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85000"/>
              </a:lnSpc>
              <a:defRPr sz="900" b="0" i="0" baseline="0">
                <a:solidFill>
                  <a:srgbClr val="707B7E"/>
                </a:solidFill>
                <a:latin typeface="+mj-lt"/>
              </a:defRPr>
            </a:lvl1pPr>
          </a:lstStyle>
          <a:p>
            <a:pPr>
              <a:defRPr/>
            </a:pPr>
            <a:fld id="{7608C534-9A18-534A-9E7B-0E0F3F826B1A}" type="slidenum">
              <a:rPr lang="nl-NL" altLang="nl-NL"/>
              <a:pPr>
                <a:defRPr/>
              </a:pPr>
              <a:t>‹nr.›</a:t>
            </a:fld>
            <a:endParaRPr lang="nl-NL" alt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3"/>
          </p:nvPr>
        </p:nvSpPr>
        <p:spPr>
          <a:xfrm>
            <a:off x="576263" y="4968875"/>
            <a:ext cx="5438775" cy="174625"/>
          </a:xfrm>
          <a:prstGeom prst="rect">
            <a:avLst/>
          </a:prstGeom>
        </p:spPr>
        <p:txBody>
          <a:bodyPr vert="horz" lIns="91440" tIns="45720" rIns="91440" bIns="45720" numCol="1" spcCol="0" rtlCol="0" anchor="ctr"/>
          <a:lstStyle>
            <a:lvl1pPr algn="l" eaLnBrk="1" hangingPunct="1">
              <a:lnSpc>
                <a:spcPct val="85000"/>
              </a:lnSpc>
              <a:defRPr sz="900" b="0" i="0" baseline="0">
                <a:solidFill>
                  <a:srgbClr val="707B7E"/>
                </a:solidFill>
                <a:latin typeface="+mj-lt"/>
                <a:ea typeface="Geneva" charset="0"/>
                <a:cs typeface="Verdana"/>
              </a:defRPr>
            </a:lvl1pPr>
          </a:lstStyle>
          <a:p>
            <a:pPr>
              <a:defRPr/>
            </a:pPr>
            <a:endParaRPr lang="nl-N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71" r:id="rId1"/>
    <p:sldLayoutId id="2147485162" r:id="rId2"/>
    <p:sldLayoutId id="2147485163" r:id="rId3"/>
    <p:sldLayoutId id="2147485164" r:id="rId4"/>
    <p:sldLayoutId id="2147485165" r:id="rId5"/>
    <p:sldLayoutId id="2147485166" r:id="rId6"/>
    <p:sldLayoutId id="2147485167" r:id="rId7"/>
    <p:sldLayoutId id="2147485168" r:id="rId8"/>
    <p:sldLayoutId id="2147485169" r:id="rId9"/>
    <p:sldLayoutId id="2147485170" r:id="rId10"/>
    <p:sldLayoutId id="2147485172" r:id="rId11"/>
  </p:sldLayoutIdLst>
  <p:hf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Geneva" charset="-128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48" charset="0"/>
          <a:ea typeface="ＭＳ Ｐゴシック" charset="0"/>
          <a:cs typeface="Geneva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48" charset="0"/>
          <a:ea typeface="ＭＳ Ｐゴシック" charset="0"/>
          <a:cs typeface="Geneva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48" charset="0"/>
          <a:ea typeface="ＭＳ Ｐゴシック" charset="0"/>
          <a:cs typeface="Geneva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48" charset="0"/>
          <a:ea typeface="ＭＳ Ｐゴシック" charset="0"/>
          <a:cs typeface="Geneva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4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4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4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4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Geneva" charset="-128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Geneva" charset="-128"/>
          <a:cs typeface="Geneva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  <a:cs typeface="ＭＳ Ｐゴシック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  <a:cs typeface="ＭＳ Ｐゴシック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Geneva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Geneva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Geneva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Geneva" charset="-128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6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8992F2-5562-132B-37FD-66261FDB64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Afbeelding 67">
            <a:extLst>
              <a:ext uri="{FF2B5EF4-FFF2-40B4-BE49-F238E27FC236}">
                <a16:creationId xmlns:a16="http://schemas.microsoft.com/office/drawing/2014/main" id="{2A774E1C-1D55-3D06-1468-17134E16DA1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-1" b="36763"/>
          <a:stretch>
            <a:fillRect/>
          </a:stretch>
        </p:blipFill>
        <p:spPr>
          <a:xfrm>
            <a:off x="417553" y="4232516"/>
            <a:ext cx="8484120" cy="1029596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57C4A96-3A5A-A979-EBE9-3DBFC1EF88C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Acute Zorgnetwerk Noord-Nederland</a:t>
            </a:r>
            <a:endParaRPr lang="nl-NL" dirty="0"/>
          </a:p>
        </p:txBody>
      </p:sp>
      <p:grpSp>
        <p:nvGrpSpPr>
          <p:cNvPr id="64" name="Groep 63">
            <a:extLst>
              <a:ext uri="{FF2B5EF4-FFF2-40B4-BE49-F238E27FC236}">
                <a16:creationId xmlns:a16="http://schemas.microsoft.com/office/drawing/2014/main" id="{55A688C4-FED4-8B5F-5713-A878AB1D81E2}"/>
              </a:ext>
            </a:extLst>
          </p:cNvPr>
          <p:cNvGrpSpPr/>
          <p:nvPr/>
        </p:nvGrpSpPr>
        <p:grpSpPr>
          <a:xfrm>
            <a:off x="524607" y="3470031"/>
            <a:ext cx="1822515" cy="932401"/>
            <a:chOff x="524607" y="3894705"/>
            <a:chExt cx="1822515" cy="932401"/>
          </a:xfrm>
        </p:grpSpPr>
        <p:sp>
          <p:nvSpPr>
            <p:cNvPr id="11" name="Vrije vorm 10">
              <a:extLst>
                <a:ext uri="{FF2B5EF4-FFF2-40B4-BE49-F238E27FC236}">
                  <a16:creationId xmlns:a16="http://schemas.microsoft.com/office/drawing/2014/main" id="{FF996D28-0F7B-2D46-0104-F177793E2263}"/>
                </a:ext>
              </a:extLst>
            </p:cNvPr>
            <p:cNvSpPr/>
            <p:nvPr/>
          </p:nvSpPr>
          <p:spPr>
            <a:xfrm>
              <a:off x="1009440" y="4297274"/>
              <a:ext cx="106048" cy="100315"/>
            </a:xfrm>
            <a:custGeom>
              <a:avLst/>
              <a:gdLst>
                <a:gd name="csX0" fmla="*/ 540 w 139795"/>
                <a:gd name="csY0" fmla="*/ 132239 h 132238"/>
                <a:gd name="csX1" fmla="*/ 50736 w 139795"/>
                <a:gd name="csY1" fmla="*/ 0 h 132238"/>
                <a:gd name="csX2" fmla="*/ 89059 w 139795"/>
                <a:gd name="csY2" fmla="*/ 0 h 132238"/>
                <a:gd name="csX3" fmla="*/ 139795 w 139795"/>
                <a:gd name="csY3" fmla="*/ 132239 h 132238"/>
                <a:gd name="csX4" fmla="*/ 109030 w 139795"/>
                <a:gd name="csY4" fmla="*/ 132239 h 132238"/>
                <a:gd name="csX5" fmla="*/ 97155 w 139795"/>
                <a:gd name="csY5" fmla="*/ 99314 h 132238"/>
                <a:gd name="csX6" fmla="*/ 41021 w 139795"/>
                <a:gd name="csY6" fmla="*/ 99314 h 132238"/>
                <a:gd name="csX7" fmla="*/ 29146 w 139795"/>
                <a:gd name="csY7" fmla="*/ 132239 h 132238"/>
                <a:gd name="csX8" fmla="*/ 0 w 139795"/>
                <a:gd name="csY8" fmla="*/ 132239 h 132238"/>
                <a:gd name="csX9" fmla="*/ 47498 w 139795"/>
                <a:gd name="csY9" fmla="*/ 79343 h 132238"/>
                <a:gd name="csX10" fmla="*/ 91758 w 139795"/>
                <a:gd name="csY10" fmla="*/ 79343 h 132238"/>
                <a:gd name="csX11" fmla="*/ 70168 w 139795"/>
                <a:gd name="csY11" fmla="*/ 18891 h 132238"/>
                <a:gd name="csX12" fmla="*/ 48038 w 139795"/>
                <a:gd name="csY12" fmla="*/ 79343 h 1322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39795" h="132238">
                  <a:moveTo>
                    <a:pt x="540" y="132239"/>
                  </a:moveTo>
                  <a:lnTo>
                    <a:pt x="50736" y="0"/>
                  </a:lnTo>
                  <a:lnTo>
                    <a:pt x="89059" y="0"/>
                  </a:lnTo>
                  <a:lnTo>
                    <a:pt x="139795" y="132239"/>
                  </a:lnTo>
                  <a:lnTo>
                    <a:pt x="109030" y="132239"/>
                  </a:lnTo>
                  <a:lnTo>
                    <a:pt x="97155" y="99314"/>
                  </a:lnTo>
                  <a:lnTo>
                    <a:pt x="41021" y="99314"/>
                  </a:lnTo>
                  <a:lnTo>
                    <a:pt x="29146" y="132239"/>
                  </a:lnTo>
                  <a:lnTo>
                    <a:pt x="0" y="132239"/>
                  </a:lnTo>
                  <a:close/>
                  <a:moveTo>
                    <a:pt x="47498" y="79343"/>
                  </a:moveTo>
                  <a:lnTo>
                    <a:pt x="91758" y="79343"/>
                  </a:lnTo>
                  <a:lnTo>
                    <a:pt x="70168" y="18891"/>
                  </a:lnTo>
                  <a:lnTo>
                    <a:pt x="48038" y="79343"/>
                  </a:lnTo>
                  <a:close/>
                </a:path>
              </a:pathLst>
            </a:custGeom>
            <a:solidFill>
              <a:srgbClr val="3E589C"/>
            </a:solidFill>
            <a:ln w="5398" cap="flat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12" name="Vrije vorm 11">
              <a:extLst>
                <a:ext uri="{FF2B5EF4-FFF2-40B4-BE49-F238E27FC236}">
                  <a16:creationId xmlns:a16="http://schemas.microsoft.com/office/drawing/2014/main" id="{99526254-02CD-2381-FA98-1D10360ABEC6}"/>
                </a:ext>
              </a:extLst>
            </p:cNvPr>
            <p:cNvSpPr/>
            <p:nvPr/>
          </p:nvSpPr>
          <p:spPr>
            <a:xfrm>
              <a:off x="1118355" y="4320613"/>
              <a:ext cx="62237" cy="78615"/>
            </a:xfrm>
            <a:custGeom>
              <a:avLst/>
              <a:gdLst>
                <a:gd name="csX0" fmla="*/ 82042 w 82042"/>
                <a:gd name="csY0" fmla="*/ 99854 h 103632"/>
                <a:gd name="csX1" fmla="*/ 54515 w 82042"/>
                <a:gd name="csY1" fmla="*/ 103632 h 103632"/>
                <a:gd name="csX2" fmla="*/ 0 w 82042"/>
                <a:gd name="csY2" fmla="*/ 51276 h 103632"/>
                <a:gd name="csX3" fmla="*/ 55594 w 82042"/>
                <a:gd name="csY3" fmla="*/ 0 h 103632"/>
                <a:gd name="csX4" fmla="*/ 82042 w 82042"/>
                <a:gd name="csY4" fmla="*/ 3778 h 103632"/>
                <a:gd name="csX5" fmla="*/ 80963 w 82042"/>
                <a:gd name="csY5" fmla="*/ 23209 h 103632"/>
                <a:gd name="csX6" fmla="*/ 61532 w 82042"/>
                <a:gd name="csY6" fmla="*/ 18891 h 103632"/>
                <a:gd name="csX7" fmla="*/ 29686 w 82042"/>
                <a:gd name="csY7" fmla="*/ 51816 h 103632"/>
                <a:gd name="csX8" fmla="*/ 60992 w 82042"/>
                <a:gd name="csY8" fmla="*/ 84741 h 103632"/>
                <a:gd name="csX9" fmla="*/ 80963 w 82042"/>
                <a:gd name="csY9" fmla="*/ 80963 h 103632"/>
                <a:gd name="csX10" fmla="*/ 82042 w 82042"/>
                <a:gd name="csY10" fmla="*/ 100394 h 1036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82042" h="103632">
                  <a:moveTo>
                    <a:pt x="82042" y="99854"/>
                  </a:moveTo>
                  <a:cubicBezTo>
                    <a:pt x="72866" y="102553"/>
                    <a:pt x="64770" y="103632"/>
                    <a:pt x="54515" y="103632"/>
                  </a:cubicBezTo>
                  <a:cubicBezTo>
                    <a:pt x="22130" y="103632"/>
                    <a:pt x="0" y="83661"/>
                    <a:pt x="0" y="51276"/>
                  </a:cubicBezTo>
                  <a:cubicBezTo>
                    <a:pt x="0" y="18891"/>
                    <a:pt x="23749" y="0"/>
                    <a:pt x="55594" y="0"/>
                  </a:cubicBezTo>
                  <a:cubicBezTo>
                    <a:pt x="87440" y="0"/>
                    <a:pt x="73406" y="1080"/>
                    <a:pt x="82042" y="3778"/>
                  </a:cubicBezTo>
                  <a:lnTo>
                    <a:pt x="80963" y="23209"/>
                  </a:lnTo>
                  <a:cubicBezTo>
                    <a:pt x="75025" y="20510"/>
                    <a:pt x="68548" y="18891"/>
                    <a:pt x="61532" y="18891"/>
                  </a:cubicBezTo>
                  <a:cubicBezTo>
                    <a:pt x="41561" y="18891"/>
                    <a:pt x="29686" y="32385"/>
                    <a:pt x="29686" y="51816"/>
                  </a:cubicBezTo>
                  <a:cubicBezTo>
                    <a:pt x="29686" y="71247"/>
                    <a:pt x="40481" y="84741"/>
                    <a:pt x="60992" y="84741"/>
                  </a:cubicBezTo>
                  <a:cubicBezTo>
                    <a:pt x="81502" y="84741"/>
                    <a:pt x="74485" y="83661"/>
                    <a:pt x="80963" y="80963"/>
                  </a:cubicBezTo>
                  <a:lnTo>
                    <a:pt x="82042" y="100394"/>
                  </a:lnTo>
                  <a:close/>
                </a:path>
              </a:pathLst>
            </a:custGeom>
            <a:solidFill>
              <a:srgbClr val="3E589C"/>
            </a:solidFill>
            <a:ln w="5398" cap="flat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13" name="Vrije vorm 12">
              <a:extLst>
                <a:ext uri="{FF2B5EF4-FFF2-40B4-BE49-F238E27FC236}">
                  <a16:creationId xmlns:a16="http://schemas.microsoft.com/office/drawing/2014/main" id="{0172CC44-0526-5651-B708-BE346529208A}"/>
                </a:ext>
              </a:extLst>
            </p:cNvPr>
            <p:cNvSpPr/>
            <p:nvPr/>
          </p:nvSpPr>
          <p:spPr>
            <a:xfrm>
              <a:off x="1194103" y="4322251"/>
              <a:ext cx="70016" cy="76977"/>
            </a:xfrm>
            <a:custGeom>
              <a:avLst/>
              <a:gdLst>
                <a:gd name="csX0" fmla="*/ 66389 w 92297"/>
                <a:gd name="csY0" fmla="*/ 99314 h 101473"/>
                <a:gd name="csX1" fmla="*/ 66389 w 92297"/>
                <a:gd name="csY1" fmla="*/ 82582 h 101473"/>
                <a:gd name="csX2" fmla="*/ 33465 w 92297"/>
                <a:gd name="csY2" fmla="*/ 101473 h 101473"/>
                <a:gd name="csX3" fmla="*/ 0 w 92297"/>
                <a:gd name="csY3" fmla="*/ 64230 h 101473"/>
                <a:gd name="csX4" fmla="*/ 0 w 92297"/>
                <a:gd name="csY4" fmla="*/ 0 h 101473"/>
                <a:gd name="csX5" fmla="*/ 27527 w 92297"/>
                <a:gd name="csY5" fmla="*/ 0 h 101473"/>
                <a:gd name="csX6" fmla="*/ 27527 w 92297"/>
                <a:gd name="csY6" fmla="*/ 58293 h 101473"/>
                <a:gd name="csX7" fmla="*/ 43720 w 92297"/>
                <a:gd name="csY7" fmla="*/ 82042 h 101473"/>
                <a:gd name="csX8" fmla="*/ 63690 w 92297"/>
                <a:gd name="csY8" fmla="*/ 55055 h 101473"/>
                <a:gd name="csX9" fmla="*/ 63690 w 92297"/>
                <a:gd name="csY9" fmla="*/ 540 h 101473"/>
                <a:gd name="csX10" fmla="*/ 91218 w 92297"/>
                <a:gd name="csY10" fmla="*/ 540 h 101473"/>
                <a:gd name="csX11" fmla="*/ 91218 w 92297"/>
                <a:gd name="csY11" fmla="*/ 77724 h 101473"/>
                <a:gd name="csX12" fmla="*/ 92297 w 92297"/>
                <a:gd name="csY12" fmla="*/ 99854 h 101473"/>
                <a:gd name="csX13" fmla="*/ 66389 w 92297"/>
                <a:gd name="csY13" fmla="*/ 99854 h 10147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92297" h="101473">
                  <a:moveTo>
                    <a:pt x="66389" y="99314"/>
                  </a:moveTo>
                  <a:lnTo>
                    <a:pt x="66389" y="82582"/>
                  </a:lnTo>
                  <a:cubicBezTo>
                    <a:pt x="59373" y="94996"/>
                    <a:pt x="47498" y="101473"/>
                    <a:pt x="33465" y="101473"/>
                  </a:cubicBezTo>
                  <a:cubicBezTo>
                    <a:pt x="9715" y="101473"/>
                    <a:pt x="0" y="86900"/>
                    <a:pt x="0" y="64230"/>
                  </a:cubicBezTo>
                  <a:lnTo>
                    <a:pt x="0" y="0"/>
                  </a:lnTo>
                  <a:lnTo>
                    <a:pt x="27527" y="0"/>
                  </a:lnTo>
                  <a:lnTo>
                    <a:pt x="27527" y="58293"/>
                  </a:lnTo>
                  <a:cubicBezTo>
                    <a:pt x="27527" y="70168"/>
                    <a:pt x="29147" y="82042"/>
                    <a:pt x="43720" y="82042"/>
                  </a:cubicBezTo>
                  <a:cubicBezTo>
                    <a:pt x="58293" y="82042"/>
                    <a:pt x="63690" y="68009"/>
                    <a:pt x="63690" y="55055"/>
                  </a:cubicBezTo>
                  <a:lnTo>
                    <a:pt x="63690" y="540"/>
                  </a:lnTo>
                  <a:lnTo>
                    <a:pt x="91218" y="540"/>
                  </a:lnTo>
                  <a:lnTo>
                    <a:pt x="91218" y="77724"/>
                  </a:lnTo>
                  <a:cubicBezTo>
                    <a:pt x="91218" y="85281"/>
                    <a:pt x="91218" y="92837"/>
                    <a:pt x="92297" y="99854"/>
                  </a:cubicBezTo>
                  <a:lnTo>
                    <a:pt x="66389" y="99854"/>
                  </a:lnTo>
                  <a:close/>
                </a:path>
              </a:pathLst>
            </a:custGeom>
            <a:solidFill>
              <a:srgbClr val="3E589C"/>
            </a:solidFill>
            <a:ln w="5398" cap="flat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14" name="Vrije vorm 13">
              <a:extLst>
                <a:ext uri="{FF2B5EF4-FFF2-40B4-BE49-F238E27FC236}">
                  <a16:creationId xmlns:a16="http://schemas.microsoft.com/office/drawing/2014/main" id="{AE6DB7CE-2C0A-FCF8-BC2B-4E758F97079E}"/>
                </a:ext>
              </a:extLst>
            </p:cNvPr>
            <p:cNvSpPr/>
            <p:nvPr/>
          </p:nvSpPr>
          <p:spPr>
            <a:xfrm>
              <a:off x="1274356" y="4300141"/>
              <a:ext cx="52000" cy="99087"/>
            </a:xfrm>
            <a:custGeom>
              <a:avLst/>
              <a:gdLst>
                <a:gd name="csX0" fmla="*/ 68548 w 68547"/>
                <a:gd name="csY0" fmla="*/ 126841 h 130619"/>
                <a:gd name="csX1" fmla="*/ 45879 w 68547"/>
                <a:gd name="csY1" fmla="*/ 130620 h 130619"/>
                <a:gd name="csX2" fmla="*/ 17812 w 68547"/>
                <a:gd name="csY2" fmla="*/ 95536 h 130619"/>
                <a:gd name="csX3" fmla="*/ 17812 w 68547"/>
                <a:gd name="csY3" fmla="*/ 46958 h 130619"/>
                <a:gd name="csX4" fmla="*/ 0 w 68547"/>
                <a:gd name="csY4" fmla="*/ 46958 h 130619"/>
                <a:gd name="csX5" fmla="*/ 0 w 68547"/>
                <a:gd name="csY5" fmla="*/ 29146 h 130619"/>
                <a:gd name="csX6" fmla="*/ 17812 w 68547"/>
                <a:gd name="csY6" fmla="*/ 29146 h 130619"/>
                <a:gd name="csX7" fmla="*/ 17812 w 68547"/>
                <a:gd name="csY7" fmla="*/ 9176 h 130619"/>
                <a:gd name="csX8" fmla="*/ 45339 w 68547"/>
                <a:gd name="csY8" fmla="*/ 0 h 130619"/>
                <a:gd name="csX9" fmla="*/ 45339 w 68547"/>
                <a:gd name="csY9" fmla="*/ 29146 h 130619"/>
                <a:gd name="csX10" fmla="*/ 67469 w 68547"/>
                <a:gd name="csY10" fmla="*/ 29146 h 130619"/>
                <a:gd name="csX11" fmla="*/ 67469 w 68547"/>
                <a:gd name="csY11" fmla="*/ 46958 h 130619"/>
                <a:gd name="csX12" fmla="*/ 45339 w 68547"/>
                <a:gd name="csY12" fmla="*/ 46958 h 130619"/>
                <a:gd name="csX13" fmla="*/ 45339 w 68547"/>
                <a:gd name="csY13" fmla="*/ 95536 h 130619"/>
                <a:gd name="csX14" fmla="*/ 57213 w 68547"/>
                <a:gd name="csY14" fmla="*/ 110649 h 130619"/>
                <a:gd name="csX15" fmla="*/ 68008 w 68547"/>
                <a:gd name="csY15" fmla="*/ 108490 h 130619"/>
                <a:gd name="csX16" fmla="*/ 68008 w 68547"/>
                <a:gd name="csY16" fmla="*/ 126841 h 1306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68547" h="130619">
                  <a:moveTo>
                    <a:pt x="68548" y="126841"/>
                  </a:moveTo>
                  <a:cubicBezTo>
                    <a:pt x="61531" y="129000"/>
                    <a:pt x="53435" y="130620"/>
                    <a:pt x="45879" y="130620"/>
                  </a:cubicBezTo>
                  <a:cubicBezTo>
                    <a:pt x="23209" y="130620"/>
                    <a:pt x="17812" y="116046"/>
                    <a:pt x="17812" y="95536"/>
                  </a:cubicBezTo>
                  <a:lnTo>
                    <a:pt x="17812" y="46958"/>
                  </a:lnTo>
                  <a:lnTo>
                    <a:pt x="0" y="46958"/>
                  </a:lnTo>
                  <a:lnTo>
                    <a:pt x="0" y="29146"/>
                  </a:lnTo>
                  <a:lnTo>
                    <a:pt x="17812" y="29146"/>
                  </a:lnTo>
                  <a:lnTo>
                    <a:pt x="17812" y="9176"/>
                  </a:lnTo>
                  <a:lnTo>
                    <a:pt x="45339" y="0"/>
                  </a:lnTo>
                  <a:lnTo>
                    <a:pt x="45339" y="29146"/>
                  </a:lnTo>
                  <a:lnTo>
                    <a:pt x="67469" y="29146"/>
                  </a:lnTo>
                  <a:lnTo>
                    <a:pt x="67469" y="46958"/>
                  </a:lnTo>
                  <a:lnTo>
                    <a:pt x="45339" y="46958"/>
                  </a:lnTo>
                  <a:lnTo>
                    <a:pt x="45339" y="95536"/>
                  </a:lnTo>
                  <a:cubicBezTo>
                    <a:pt x="45339" y="104172"/>
                    <a:pt x="47498" y="110649"/>
                    <a:pt x="57213" y="110649"/>
                  </a:cubicBezTo>
                  <a:cubicBezTo>
                    <a:pt x="66929" y="110649"/>
                    <a:pt x="64770" y="110109"/>
                    <a:pt x="68008" y="108490"/>
                  </a:cubicBezTo>
                  <a:lnTo>
                    <a:pt x="68008" y="126841"/>
                  </a:lnTo>
                  <a:close/>
                </a:path>
              </a:pathLst>
            </a:custGeom>
            <a:solidFill>
              <a:srgbClr val="3E589C"/>
            </a:solidFill>
            <a:ln w="5398" cap="flat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15" name="Vrije vorm 14">
              <a:extLst>
                <a:ext uri="{FF2B5EF4-FFF2-40B4-BE49-F238E27FC236}">
                  <a16:creationId xmlns:a16="http://schemas.microsoft.com/office/drawing/2014/main" id="{28D14634-95D3-2028-9144-DEFE87C7CC0F}"/>
                </a:ext>
              </a:extLst>
            </p:cNvPr>
            <p:cNvSpPr/>
            <p:nvPr/>
          </p:nvSpPr>
          <p:spPr>
            <a:xfrm>
              <a:off x="1334546" y="4320613"/>
              <a:ext cx="70426" cy="78615"/>
            </a:xfrm>
            <a:custGeom>
              <a:avLst/>
              <a:gdLst>
                <a:gd name="csX0" fmla="*/ 26448 w 92837"/>
                <a:gd name="csY0" fmla="*/ 57753 h 103632"/>
                <a:gd name="csX1" fmla="*/ 59373 w 92837"/>
                <a:gd name="csY1" fmla="*/ 85280 h 103632"/>
                <a:gd name="csX2" fmla="*/ 86900 w 92837"/>
                <a:gd name="csY2" fmla="*/ 78804 h 103632"/>
                <a:gd name="csX3" fmla="*/ 87980 w 92837"/>
                <a:gd name="csY3" fmla="*/ 97695 h 103632"/>
                <a:gd name="csX4" fmla="*/ 56134 w 92837"/>
                <a:gd name="csY4" fmla="*/ 103632 h 103632"/>
                <a:gd name="csX5" fmla="*/ 0 w 92837"/>
                <a:gd name="csY5" fmla="*/ 51276 h 103632"/>
                <a:gd name="csX6" fmla="*/ 49117 w 92837"/>
                <a:gd name="csY6" fmla="*/ 0 h 103632"/>
                <a:gd name="csX7" fmla="*/ 92837 w 92837"/>
                <a:gd name="csY7" fmla="*/ 51276 h 103632"/>
                <a:gd name="csX8" fmla="*/ 92837 w 92837"/>
                <a:gd name="csY8" fmla="*/ 57753 h 103632"/>
                <a:gd name="csX9" fmla="*/ 26448 w 92837"/>
                <a:gd name="csY9" fmla="*/ 57753 h 103632"/>
                <a:gd name="csX10" fmla="*/ 68548 w 92837"/>
                <a:gd name="csY10" fmla="*/ 42100 h 103632"/>
                <a:gd name="csX11" fmla="*/ 49657 w 92837"/>
                <a:gd name="csY11" fmla="*/ 16193 h 103632"/>
                <a:gd name="csX12" fmla="*/ 26988 w 92837"/>
                <a:gd name="csY12" fmla="*/ 42100 h 103632"/>
                <a:gd name="csX13" fmla="*/ 68548 w 92837"/>
                <a:gd name="csY13" fmla="*/ 42100 h 1036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92837" h="103632">
                  <a:moveTo>
                    <a:pt x="26448" y="57753"/>
                  </a:moveTo>
                  <a:cubicBezTo>
                    <a:pt x="26988" y="75025"/>
                    <a:pt x="37783" y="85280"/>
                    <a:pt x="59373" y="85280"/>
                  </a:cubicBezTo>
                  <a:cubicBezTo>
                    <a:pt x="80963" y="85280"/>
                    <a:pt x="79883" y="82582"/>
                    <a:pt x="86900" y="78804"/>
                  </a:cubicBezTo>
                  <a:lnTo>
                    <a:pt x="87980" y="97695"/>
                  </a:lnTo>
                  <a:cubicBezTo>
                    <a:pt x="79883" y="100933"/>
                    <a:pt x="66929" y="103632"/>
                    <a:pt x="56134" y="103632"/>
                  </a:cubicBezTo>
                  <a:cubicBezTo>
                    <a:pt x="19431" y="103632"/>
                    <a:pt x="0" y="84201"/>
                    <a:pt x="0" y="51276"/>
                  </a:cubicBezTo>
                  <a:cubicBezTo>
                    <a:pt x="0" y="18351"/>
                    <a:pt x="19971" y="0"/>
                    <a:pt x="49117" y="0"/>
                  </a:cubicBezTo>
                  <a:cubicBezTo>
                    <a:pt x="78264" y="0"/>
                    <a:pt x="92837" y="21050"/>
                    <a:pt x="92837" y="51276"/>
                  </a:cubicBezTo>
                  <a:lnTo>
                    <a:pt x="92837" y="57753"/>
                  </a:lnTo>
                  <a:lnTo>
                    <a:pt x="26448" y="57753"/>
                  </a:lnTo>
                  <a:close/>
                  <a:moveTo>
                    <a:pt x="68548" y="42100"/>
                  </a:moveTo>
                  <a:cubicBezTo>
                    <a:pt x="68548" y="29686"/>
                    <a:pt x="64770" y="16193"/>
                    <a:pt x="49657" y="16193"/>
                  </a:cubicBezTo>
                  <a:cubicBezTo>
                    <a:pt x="34544" y="16193"/>
                    <a:pt x="27527" y="29146"/>
                    <a:pt x="26988" y="42100"/>
                  </a:cubicBezTo>
                  <a:lnTo>
                    <a:pt x="68548" y="42100"/>
                  </a:lnTo>
                  <a:close/>
                </a:path>
              </a:pathLst>
            </a:custGeom>
            <a:solidFill>
              <a:srgbClr val="3E589C"/>
            </a:solidFill>
            <a:ln w="5398" cap="flat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16" name="Vrije vorm 15">
              <a:extLst>
                <a:ext uri="{FF2B5EF4-FFF2-40B4-BE49-F238E27FC236}">
                  <a16:creationId xmlns:a16="http://schemas.microsoft.com/office/drawing/2014/main" id="{7A1299A5-4081-A6CD-3C2D-6DCE630AFBB9}"/>
                </a:ext>
              </a:extLst>
            </p:cNvPr>
            <p:cNvSpPr/>
            <p:nvPr/>
          </p:nvSpPr>
          <p:spPr>
            <a:xfrm>
              <a:off x="1457791" y="4297274"/>
              <a:ext cx="76976" cy="100315"/>
            </a:xfrm>
            <a:custGeom>
              <a:avLst/>
              <a:gdLst>
                <a:gd name="csX0" fmla="*/ 0 w 101472"/>
                <a:gd name="csY0" fmla="*/ 132239 h 132238"/>
                <a:gd name="csX1" fmla="*/ 0 w 101472"/>
                <a:gd name="csY1" fmla="*/ 109030 h 132238"/>
                <a:gd name="csX2" fmla="*/ 67469 w 101472"/>
                <a:gd name="csY2" fmla="*/ 21590 h 132238"/>
                <a:gd name="csX3" fmla="*/ 2699 w 101472"/>
                <a:gd name="csY3" fmla="*/ 21590 h 132238"/>
                <a:gd name="csX4" fmla="*/ 2699 w 101472"/>
                <a:gd name="csY4" fmla="*/ 0 h 132238"/>
                <a:gd name="csX5" fmla="*/ 99314 w 101472"/>
                <a:gd name="csY5" fmla="*/ 0 h 132238"/>
                <a:gd name="csX6" fmla="*/ 99314 w 101472"/>
                <a:gd name="csY6" fmla="*/ 23749 h 132238"/>
                <a:gd name="csX7" fmla="*/ 33465 w 101472"/>
                <a:gd name="csY7" fmla="*/ 110649 h 132238"/>
                <a:gd name="csX8" fmla="*/ 101473 w 101472"/>
                <a:gd name="csY8" fmla="*/ 110649 h 132238"/>
                <a:gd name="csX9" fmla="*/ 101473 w 101472"/>
                <a:gd name="csY9" fmla="*/ 132239 h 132238"/>
                <a:gd name="csX10" fmla="*/ 0 w 101472"/>
                <a:gd name="csY10" fmla="*/ 132239 h 1322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01472" h="132238">
                  <a:moveTo>
                    <a:pt x="0" y="132239"/>
                  </a:moveTo>
                  <a:lnTo>
                    <a:pt x="0" y="109030"/>
                  </a:lnTo>
                  <a:lnTo>
                    <a:pt x="67469" y="21590"/>
                  </a:lnTo>
                  <a:lnTo>
                    <a:pt x="2699" y="21590"/>
                  </a:lnTo>
                  <a:lnTo>
                    <a:pt x="2699" y="0"/>
                  </a:lnTo>
                  <a:lnTo>
                    <a:pt x="99314" y="0"/>
                  </a:lnTo>
                  <a:lnTo>
                    <a:pt x="99314" y="23749"/>
                  </a:lnTo>
                  <a:lnTo>
                    <a:pt x="33465" y="110649"/>
                  </a:lnTo>
                  <a:lnTo>
                    <a:pt x="101473" y="110649"/>
                  </a:lnTo>
                  <a:lnTo>
                    <a:pt x="101473" y="132239"/>
                  </a:lnTo>
                  <a:lnTo>
                    <a:pt x="0" y="132239"/>
                  </a:lnTo>
                  <a:close/>
                </a:path>
              </a:pathLst>
            </a:custGeom>
            <a:solidFill>
              <a:srgbClr val="3E589C"/>
            </a:solidFill>
            <a:ln w="5398" cap="flat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17" name="Vrije vorm 16">
              <a:extLst>
                <a:ext uri="{FF2B5EF4-FFF2-40B4-BE49-F238E27FC236}">
                  <a16:creationId xmlns:a16="http://schemas.microsoft.com/office/drawing/2014/main" id="{65EBCD0F-B656-92AC-DA8D-A619A55A3446}"/>
                </a:ext>
              </a:extLst>
            </p:cNvPr>
            <p:cNvSpPr/>
            <p:nvPr/>
          </p:nvSpPr>
          <p:spPr>
            <a:xfrm>
              <a:off x="1543776" y="4320613"/>
              <a:ext cx="79433" cy="78615"/>
            </a:xfrm>
            <a:custGeom>
              <a:avLst/>
              <a:gdLst>
                <a:gd name="csX0" fmla="*/ 0 w 104711"/>
                <a:gd name="csY0" fmla="*/ 51276 h 103632"/>
                <a:gd name="csX1" fmla="*/ 52356 w 104711"/>
                <a:gd name="csY1" fmla="*/ 0 h 103632"/>
                <a:gd name="csX2" fmla="*/ 104711 w 104711"/>
                <a:gd name="csY2" fmla="*/ 51276 h 103632"/>
                <a:gd name="csX3" fmla="*/ 52356 w 104711"/>
                <a:gd name="csY3" fmla="*/ 103632 h 103632"/>
                <a:gd name="csX4" fmla="*/ 30226 w 104711"/>
                <a:gd name="csY4" fmla="*/ 99854 h 103632"/>
                <a:gd name="csX5" fmla="*/ 0 w 104711"/>
                <a:gd name="csY5" fmla="*/ 51276 h 103632"/>
                <a:gd name="csX6" fmla="*/ 51816 w 104711"/>
                <a:gd name="csY6" fmla="*/ 85280 h 103632"/>
                <a:gd name="csX7" fmla="*/ 74485 w 104711"/>
                <a:gd name="csY7" fmla="*/ 51816 h 103632"/>
                <a:gd name="csX8" fmla="*/ 51816 w 104711"/>
                <a:gd name="csY8" fmla="*/ 18891 h 103632"/>
                <a:gd name="csX9" fmla="*/ 29146 w 104711"/>
                <a:gd name="csY9" fmla="*/ 51816 h 103632"/>
                <a:gd name="csX10" fmla="*/ 34004 w 104711"/>
                <a:gd name="csY10" fmla="*/ 75025 h 103632"/>
                <a:gd name="csX11" fmla="*/ 51816 w 104711"/>
                <a:gd name="csY11" fmla="*/ 85820 h 1036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04711" h="103632">
                  <a:moveTo>
                    <a:pt x="0" y="51276"/>
                  </a:moveTo>
                  <a:cubicBezTo>
                    <a:pt x="0" y="18891"/>
                    <a:pt x="21590" y="0"/>
                    <a:pt x="52356" y="0"/>
                  </a:cubicBezTo>
                  <a:cubicBezTo>
                    <a:pt x="83121" y="0"/>
                    <a:pt x="104711" y="18351"/>
                    <a:pt x="104711" y="51276"/>
                  </a:cubicBezTo>
                  <a:cubicBezTo>
                    <a:pt x="104711" y="84201"/>
                    <a:pt x="85280" y="103632"/>
                    <a:pt x="52356" y="103632"/>
                  </a:cubicBezTo>
                  <a:cubicBezTo>
                    <a:pt x="19431" y="103632"/>
                    <a:pt x="36703" y="102553"/>
                    <a:pt x="30226" y="99854"/>
                  </a:cubicBezTo>
                  <a:cubicBezTo>
                    <a:pt x="10795" y="92297"/>
                    <a:pt x="0" y="75025"/>
                    <a:pt x="0" y="51276"/>
                  </a:cubicBezTo>
                  <a:moveTo>
                    <a:pt x="51816" y="85280"/>
                  </a:moveTo>
                  <a:cubicBezTo>
                    <a:pt x="69088" y="85280"/>
                    <a:pt x="74485" y="68548"/>
                    <a:pt x="74485" y="51816"/>
                  </a:cubicBezTo>
                  <a:cubicBezTo>
                    <a:pt x="74485" y="35084"/>
                    <a:pt x="69628" y="18891"/>
                    <a:pt x="51816" y="18891"/>
                  </a:cubicBezTo>
                  <a:cubicBezTo>
                    <a:pt x="34004" y="18891"/>
                    <a:pt x="29146" y="36703"/>
                    <a:pt x="29146" y="51816"/>
                  </a:cubicBezTo>
                  <a:cubicBezTo>
                    <a:pt x="29146" y="66929"/>
                    <a:pt x="30766" y="68548"/>
                    <a:pt x="34004" y="75025"/>
                  </a:cubicBezTo>
                  <a:cubicBezTo>
                    <a:pt x="37783" y="81502"/>
                    <a:pt x="43180" y="85820"/>
                    <a:pt x="51816" y="85820"/>
                  </a:cubicBezTo>
                </a:path>
              </a:pathLst>
            </a:custGeom>
            <a:solidFill>
              <a:srgbClr val="3E589C"/>
            </a:solidFill>
            <a:ln w="5398" cap="flat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18" name="Vrije vorm 17">
              <a:extLst>
                <a:ext uri="{FF2B5EF4-FFF2-40B4-BE49-F238E27FC236}">
                  <a16:creationId xmlns:a16="http://schemas.microsoft.com/office/drawing/2014/main" id="{6498BF2E-0741-3B82-62CD-1066033E1356}"/>
                </a:ext>
              </a:extLst>
            </p:cNvPr>
            <p:cNvSpPr/>
            <p:nvPr/>
          </p:nvSpPr>
          <p:spPr>
            <a:xfrm>
              <a:off x="1636312" y="4320613"/>
              <a:ext cx="47497" cy="76976"/>
            </a:xfrm>
            <a:custGeom>
              <a:avLst/>
              <a:gdLst>
                <a:gd name="csX0" fmla="*/ 1080 w 62611"/>
                <a:gd name="csY0" fmla="*/ 101473 h 101472"/>
                <a:gd name="csX1" fmla="*/ 1080 w 62611"/>
                <a:gd name="csY1" fmla="*/ 24289 h 101472"/>
                <a:gd name="csX2" fmla="*/ 0 w 62611"/>
                <a:gd name="csY2" fmla="*/ 2159 h 101472"/>
                <a:gd name="csX3" fmla="*/ 25908 w 62611"/>
                <a:gd name="csY3" fmla="*/ 2159 h 101472"/>
                <a:gd name="csX4" fmla="*/ 25908 w 62611"/>
                <a:gd name="csY4" fmla="*/ 21590 h 101472"/>
                <a:gd name="csX5" fmla="*/ 54515 w 62611"/>
                <a:gd name="csY5" fmla="*/ 0 h 101472"/>
                <a:gd name="csX6" fmla="*/ 62611 w 62611"/>
                <a:gd name="csY6" fmla="*/ 1080 h 101472"/>
                <a:gd name="csX7" fmla="*/ 62611 w 62611"/>
                <a:gd name="csY7" fmla="*/ 25908 h 101472"/>
                <a:gd name="csX8" fmla="*/ 53435 w 62611"/>
                <a:gd name="csY8" fmla="*/ 24289 h 101472"/>
                <a:gd name="csX9" fmla="*/ 28607 w 62611"/>
                <a:gd name="csY9" fmla="*/ 57214 h 101472"/>
                <a:gd name="csX10" fmla="*/ 28607 w 62611"/>
                <a:gd name="csY10" fmla="*/ 101473 h 101472"/>
                <a:gd name="csX11" fmla="*/ 1080 w 62611"/>
                <a:gd name="csY11" fmla="*/ 101473 h 1014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62611" h="101472">
                  <a:moveTo>
                    <a:pt x="1080" y="101473"/>
                  </a:moveTo>
                  <a:lnTo>
                    <a:pt x="1080" y="24289"/>
                  </a:lnTo>
                  <a:cubicBezTo>
                    <a:pt x="1080" y="16732"/>
                    <a:pt x="1080" y="9715"/>
                    <a:pt x="0" y="2159"/>
                  </a:cubicBezTo>
                  <a:lnTo>
                    <a:pt x="25908" y="2159"/>
                  </a:lnTo>
                  <a:lnTo>
                    <a:pt x="25908" y="21590"/>
                  </a:lnTo>
                  <a:cubicBezTo>
                    <a:pt x="31305" y="10795"/>
                    <a:pt x="41021" y="0"/>
                    <a:pt x="54515" y="0"/>
                  </a:cubicBezTo>
                  <a:cubicBezTo>
                    <a:pt x="68009" y="0"/>
                    <a:pt x="59912" y="0"/>
                    <a:pt x="62611" y="1080"/>
                  </a:cubicBezTo>
                  <a:lnTo>
                    <a:pt x="62611" y="25908"/>
                  </a:lnTo>
                  <a:cubicBezTo>
                    <a:pt x="59373" y="24829"/>
                    <a:pt x="56134" y="24289"/>
                    <a:pt x="53435" y="24289"/>
                  </a:cubicBezTo>
                  <a:cubicBezTo>
                    <a:pt x="35084" y="24289"/>
                    <a:pt x="28607" y="42100"/>
                    <a:pt x="28607" y="57214"/>
                  </a:cubicBezTo>
                  <a:lnTo>
                    <a:pt x="28607" y="101473"/>
                  </a:lnTo>
                  <a:lnTo>
                    <a:pt x="1080" y="101473"/>
                  </a:lnTo>
                  <a:close/>
                </a:path>
              </a:pathLst>
            </a:custGeom>
            <a:solidFill>
              <a:srgbClr val="3E589C"/>
            </a:solidFill>
            <a:ln w="5398" cap="flat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19" name="Vrije vorm 18">
              <a:extLst>
                <a:ext uri="{FF2B5EF4-FFF2-40B4-BE49-F238E27FC236}">
                  <a16:creationId xmlns:a16="http://schemas.microsoft.com/office/drawing/2014/main" id="{EEF185B6-884E-ECC1-725F-93DCF3DD2F78}"/>
                </a:ext>
              </a:extLst>
            </p:cNvPr>
            <p:cNvSpPr/>
            <p:nvPr/>
          </p:nvSpPr>
          <p:spPr>
            <a:xfrm>
              <a:off x="1686675" y="4321023"/>
              <a:ext cx="74930" cy="111370"/>
            </a:xfrm>
            <a:custGeom>
              <a:avLst/>
              <a:gdLst>
                <a:gd name="csX0" fmla="*/ 9716 w 98774"/>
                <a:gd name="csY0" fmla="*/ 119824 h 146811"/>
                <a:gd name="csX1" fmla="*/ 39942 w 98774"/>
                <a:gd name="csY1" fmla="*/ 127381 h 146811"/>
                <a:gd name="csX2" fmla="*/ 71787 w 98774"/>
                <a:gd name="csY2" fmla="*/ 94996 h 146811"/>
                <a:gd name="csX3" fmla="*/ 71787 w 98774"/>
                <a:gd name="csY3" fmla="*/ 84201 h 146811"/>
                <a:gd name="csX4" fmla="*/ 40481 w 98774"/>
                <a:gd name="csY4" fmla="*/ 101473 h 146811"/>
                <a:gd name="csX5" fmla="*/ 0 w 98774"/>
                <a:gd name="csY5" fmla="*/ 51276 h 146811"/>
                <a:gd name="csX6" fmla="*/ 41021 w 98774"/>
                <a:gd name="csY6" fmla="*/ 0 h 146811"/>
                <a:gd name="csX7" fmla="*/ 72327 w 98774"/>
                <a:gd name="csY7" fmla="*/ 18351 h 146811"/>
                <a:gd name="csX8" fmla="*/ 72327 w 98774"/>
                <a:gd name="csY8" fmla="*/ 2159 h 146811"/>
                <a:gd name="csX9" fmla="*/ 98775 w 98774"/>
                <a:gd name="csY9" fmla="*/ 2159 h 146811"/>
                <a:gd name="csX10" fmla="*/ 98775 w 98774"/>
                <a:gd name="csY10" fmla="*/ 95536 h 146811"/>
                <a:gd name="csX11" fmla="*/ 45339 w 98774"/>
                <a:gd name="csY11" fmla="*/ 146812 h 146811"/>
                <a:gd name="csX12" fmla="*/ 8096 w 98774"/>
                <a:gd name="csY12" fmla="*/ 141414 h 146811"/>
                <a:gd name="csX13" fmla="*/ 9176 w 98774"/>
                <a:gd name="csY13" fmla="*/ 120364 h 146811"/>
                <a:gd name="csX14" fmla="*/ 50737 w 98774"/>
                <a:gd name="csY14" fmla="*/ 82042 h 146811"/>
                <a:gd name="csX15" fmla="*/ 72327 w 98774"/>
                <a:gd name="csY15" fmla="*/ 51276 h 146811"/>
                <a:gd name="csX16" fmla="*/ 50737 w 98774"/>
                <a:gd name="csY16" fmla="*/ 18891 h 146811"/>
                <a:gd name="csX17" fmla="*/ 29686 w 98774"/>
                <a:gd name="csY17" fmla="*/ 51276 h 146811"/>
                <a:gd name="csX18" fmla="*/ 33465 w 98774"/>
                <a:gd name="csY18" fmla="*/ 71787 h 146811"/>
                <a:gd name="csX19" fmla="*/ 50737 w 98774"/>
                <a:gd name="csY19" fmla="*/ 82042 h 1468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98774" h="146811">
                  <a:moveTo>
                    <a:pt x="9716" y="119824"/>
                  </a:moveTo>
                  <a:cubicBezTo>
                    <a:pt x="18891" y="124682"/>
                    <a:pt x="29147" y="127381"/>
                    <a:pt x="39942" y="127381"/>
                  </a:cubicBezTo>
                  <a:cubicBezTo>
                    <a:pt x="62071" y="127381"/>
                    <a:pt x="71787" y="114967"/>
                    <a:pt x="71787" y="94996"/>
                  </a:cubicBezTo>
                  <a:lnTo>
                    <a:pt x="71787" y="84201"/>
                  </a:lnTo>
                  <a:cubicBezTo>
                    <a:pt x="64770" y="94996"/>
                    <a:pt x="53435" y="101473"/>
                    <a:pt x="40481" y="101473"/>
                  </a:cubicBezTo>
                  <a:cubicBezTo>
                    <a:pt x="11335" y="101473"/>
                    <a:pt x="0" y="76644"/>
                    <a:pt x="0" y="51276"/>
                  </a:cubicBezTo>
                  <a:cubicBezTo>
                    <a:pt x="0" y="25908"/>
                    <a:pt x="11335" y="0"/>
                    <a:pt x="41021" y="0"/>
                  </a:cubicBezTo>
                  <a:cubicBezTo>
                    <a:pt x="70707" y="0"/>
                    <a:pt x="66390" y="5937"/>
                    <a:pt x="72327" y="18351"/>
                  </a:cubicBezTo>
                  <a:lnTo>
                    <a:pt x="72327" y="2159"/>
                  </a:lnTo>
                  <a:lnTo>
                    <a:pt x="98775" y="2159"/>
                  </a:lnTo>
                  <a:lnTo>
                    <a:pt x="98775" y="95536"/>
                  </a:lnTo>
                  <a:cubicBezTo>
                    <a:pt x="98775" y="129540"/>
                    <a:pt x="78804" y="146812"/>
                    <a:pt x="45339" y="146812"/>
                  </a:cubicBezTo>
                  <a:cubicBezTo>
                    <a:pt x="11875" y="146812"/>
                    <a:pt x="19971" y="145193"/>
                    <a:pt x="8096" y="141414"/>
                  </a:cubicBezTo>
                  <a:lnTo>
                    <a:pt x="9176" y="120364"/>
                  </a:lnTo>
                  <a:close/>
                  <a:moveTo>
                    <a:pt x="50737" y="82042"/>
                  </a:moveTo>
                  <a:cubicBezTo>
                    <a:pt x="67469" y="82042"/>
                    <a:pt x="72327" y="64770"/>
                    <a:pt x="72327" y="51276"/>
                  </a:cubicBezTo>
                  <a:cubicBezTo>
                    <a:pt x="72327" y="37783"/>
                    <a:pt x="68009" y="18891"/>
                    <a:pt x="50737" y="18891"/>
                  </a:cubicBezTo>
                  <a:cubicBezTo>
                    <a:pt x="33465" y="18891"/>
                    <a:pt x="29686" y="36703"/>
                    <a:pt x="29686" y="51276"/>
                  </a:cubicBezTo>
                  <a:cubicBezTo>
                    <a:pt x="29686" y="65849"/>
                    <a:pt x="30226" y="65849"/>
                    <a:pt x="33465" y="71787"/>
                  </a:cubicBezTo>
                  <a:cubicBezTo>
                    <a:pt x="36703" y="77724"/>
                    <a:pt x="42101" y="82042"/>
                    <a:pt x="50737" y="82042"/>
                  </a:cubicBezTo>
                </a:path>
              </a:pathLst>
            </a:custGeom>
            <a:solidFill>
              <a:srgbClr val="3E589C"/>
            </a:solidFill>
            <a:ln w="5398" cap="flat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20" name="Vrije vorm 19">
              <a:extLst>
                <a:ext uri="{FF2B5EF4-FFF2-40B4-BE49-F238E27FC236}">
                  <a16:creationId xmlns:a16="http://schemas.microsoft.com/office/drawing/2014/main" id="{9B991286-C846-3147-4706-4D6715E551C5}"/>
                </a:ext>
              </a:extLst>
            </p:cNvPr>
            <p:cNvSpPr/>
            <p:nvPr/>
          </p:nvSpPr>
          <p:spPr>
            <a:xfrm>
              <a:off x="1780030" y="4320613"/>
              <a:ext cx="70016" cy="76976"/>
            </a:xfrm>
            <a:custGeom>
              <a:avLst/>
              <a:gdLst>
                <a:gd name="csX0" fmla="*/ 1079 w 92297"/>
                <a:gd name="csY0" fmla="*/ 101473 h 101472"/>
                <a:gd name="csX1" fmla="*/ 1079 w 92297"/>
                <a:gd name="csY1" fmla="*/ 24289 h 101472"/>
                <a:gd name="csX2" fmla="*/ 0 w 92297"/>
                <a:gd name="csY2" fmla="*/ 2159 h 101472"/>
                <a:gd name="csX3" fmla="*/ 25908 w 92297"/>
                <a:gd name="csY3" fmla="*/ 2159 h 101472"/>
                <a:gd name="csX4" fmla="*/ 25908 w 92297"/>
                <a:gd name="csY4" fmla="*/ 18891 h 101472"/>
                <a:gd name="csX5" fmla="*/ 58833 w 92297"/>
                <a:gd name="csY5" fmla="*/ 0 h 101472"/>
                <a:gd name="csX6" fmla="*/ 92297 w 92297"/>
                <a:gd name="csY6" fmla="*/ 37243 h 101472"/>
                <a:gd name="csX7" fmla="*/ 92297 w 92297"/>
                <a:gd name="csY7" fmla="*/ 101473 h 101472"/>
                <a:gd name="csX8" fmla="*/ 64770 w 92297"/>
                <a:gd name="csY8" fmla="*/ 101473 h 101472"/>
                <a:gd name="csX9" fmla="*/ 64770 w 92297"/>
                <a:gd name="csY9" fmla="*/ 43180 h 101472"/>
                <a:gd name="csX10" fmla="*/ 48038 w 92297"/>
                <a:gd name="csY10" fmla="*/ 19431 h 101472"/>
                <a:gd name="csX11" fmla="*/ 28067 w 92297"/>
                <a:gd name="csY11" fmla="*/ 46419 h 101472"/>
                <a:gd name="csX12" fmla="*/ 28067 w 92297"/>
                <a:gd name="csY12" fmla="*/ 101473 h 101472"/>
                <a:gd name="csX13" fmla="*/ 540 w 92297"/>
                <a:gd name="csY13" fmla="*/ 101473 h 1014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92297" h="101472">
                  <a:moveTo>
                    <a:pt x="1079" y="101473"/>
                  </a:moveTo>
                  <a:lnTo>
                    <a:pt x="1079" y="24289"/>
                  </a:lnTo>
                  <a:cubicBezTo>
                    <a:pt x="1079" y="16732"/>
                    <a:pt x="1079" y="9176"/>
                    <a:pt x="0" y="2159"/>
                  </a:cubicBezTo>
                  <a:lnTo>
                    <a:pt x="25908" y="2159"/>
                  </a:lnTo>
                  <a:lnTo>
                    <a:pt x="25908" y="18891"/>
                  </a:lnTo>
                  <a:cubicBezTo>
                    <a:pt x="32925" y="6477"/>
                    <a:pt x="44799" y="0"/>
                    <a:pt x="58833" y="0"/>
                  </a:cubicBezTo>
                  <a:cubicBezTo>
                    <a:pt x="82582" y="0"/>
                    <a:pt x="92297" y="14034"/>
                    <a:pt x="92297" y="37243"/>
                  </a:cubicBezTo>
                  <a:lnTo>
                    <a:pt x="92297" y="101473"/>
                  </a:lnTo>
                  <a:lnTo>
                    <a:pt x="64770" y="101473"/>
                  </a:lnTo>
                  <a:lnTo>
                    <a:pt x="64770" y="43180"/>
                  </a:lnTo>
                  <a:cubicBezTo>
                    <a:pt x="64770" y="31305"/>
                    <a:pt x="63150" y="19431"/>
                    <a:pt x="48038" y="19431"/>
                  </a:cubicBezTo>
                  <a:cubicBezTo>
                    <a:pt x="32925" y="19431"/>
                    <a:pt x="28067" y="33465"/>
                    <a:pt x="28067" y="46419"/>
                  </a:cubicBezTo>
                  <a:lnTo>
                    <a:pt x="28067" y="101473"/>
                  </a:lnTo>
                  <a:lnTo>
                    <a:pt x="540" y="101473"/>
                  </a:lnTo>
                  <a:close/>
                </a:path>
              </a:pathLst>
            </a:custGeom>
            <a:solidFill>
              <a:srgbClr val="3E589C"/>
            </a:solidFill>
            <a:ln w="5398" cap="flat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21" name="Vrije vorm 20">
              <a:extLst>
                <a:ext uri="{FF2B5EF4-FFF2-40B4-BE49-F238E27FC236}">
                  <a16:creationId xmlns:a16="http://schemas.microsoft.com/office/drawing/2014/main" id="{3F991EB2-F828-F590-6C96-7060EA7D85E2}"/>
                </a:ext>
              </a:extLst>
            </p:cNvPr>
            <p:cNvSpPr/>
            <p:nvPr/>
          </p:nvSpPr>
          <p:spPr>
            <a:xfrm>
              <a:off x="1864786" y="4320613"/>
              <a:ext cx="70426" cy="78615"/>
            </a:xfrm>
            <a:custGeom>
              <a:avLst/>
              <a:gdLst>
                <a:gd name="csX0" fmla="*/ 26448 w 92837"/>
                <a:gd name="csY0" fmla="*/ 57753 h 103632"/>
                <a:gd name="csX1" fmla="*/ 59373 w 92837"/>
                <a:gd name="csY1" fmla="*/ 85280 h 103632"/>
                <a:gd name="csX2" fmla="*/ 86900 w 92837"/>
                <a:gd name="csY2" fmla="*/ 78804 h 103632"/>
                <a:gd name="csX3" fmla="*/ 87980 w 92837"/>
                <a:gd name="csY3" fmla="*/ 97695 h 103632"/>
                <a:gd name="csX4" fmla="*/ 56134 w 92837"/>
                <a:gd name="csY4" fmla="*/ 103632 h 103632"/>
                <a:gd name="csX5" fmla="*/ 0 w 92837"/>
                <a:gd name="csY5" fmla="*/ 51276 h 103632"/>
                <a:gd name="csX6" fmla="*/ 49117 w 92837"/>
                <a:gd name="csY6" fmla="*/ 0 h 103632"/>
                <a:gd name="csX7" fmla="*/ 92837 w 92837"/>
                <a:gd name="csY7" fmla="*/ 51276 h 103632"/>
                <a:gd name="csX8" fmla="*/ 92837 w 92837"/>
                <a:gd name="csY8" fmla="*/ 57753 h 103632"/>
                <a:gd name="csX9" fmla="*/ 26448 w 92837"/>
                <a:gd name="csY9" fmla="*/ 57753 h 103632"/>
                <a:gd name="csX10" fmla="*/ 68009 w 92837"/>
                <a:gd name="csY10" fmla="*/ 42100 h 103632"/>
                <a:gd name="csX11" fmla="*/ 49117 w 92837"/>
                <a:gd name="csY11" fmla="*/ 16193 h 103632"/>
                <a:gd name="csX12" fmla="*/ 26448 w 92837"/>
                <a:gd name="csY12" fmla="*/ 42100 h 103632"/>
                <a:gd name="csX13" fmla="*/ 68009 w 92837"/>
                <a:gd name="csY13" fmla="*/ 42100 h 1036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92837" h="103632">
                  <a:moveTo>
                    <a:pt x="26448" y="57753"/>
                  </a:moveTo>
                  <a:cubicBezTo>
                    <a:pt x="26988" y="75025"/>
                    <a:pt x="37783" y="85280"/>
                    <a:pt x="59373" y="85280"/>
                  </a:cubicBezTo>
                  <a:cubicBezTo>
                    <a:pt x="80963" y="85280"/>
                    <a:pt x="79883" y="82582"/>
                    <a:pt x="86900" y="78804"/>
                  </a:cubicBezTo>
                  <a:lnTo>
                    <a:pt x="87980" y="97695"/>
                  </a:lnTo>
                  <a:cubicBezTo>
                    <a:pt x="79883" y="100933"/>
                    <a:pt x="66929" y="103632"/>
                    <a:pt x="56134" y="103632"/>
                  </a:cubicBezTo>
                  <a:cubicBezTo>
                    <a:pt x="19431" y="103632"/>
                    <a:pt x="0" y="84201"/>
                    <a:pt x="0" y="51276"/>
                  </a:cubicBezTo>
                  <a:cubicBezTo>
                    <a:pt x="0" y="18351"/>
                    <a:pt x="19971" y="0"/>
                    <a:pt x="49117" y="0"/>
                  </a:cubicBezTo>
                  <a:cubicBezTo>
                    <a:pt x="78264" y="0"/>
                    <a:pt x="92837" y="21050"/>
                    <a:pt x="92837" y="51276"/>
                  </a:cubicBezTo>
                  <a:lnTo>
                    <a:pt x="92837" y="57753"/>
                  </a:lnTo>
                  <a:lnTo>
                    <a:pt x="26448" y="57753"/>
                  </a:lnTo>
                  <a:close/>
                  <a:moveTo>
                    <a:pt x="68009" y="42100"/>
                  </a:moveTo>
                  <a:cubicBezTo>
                    <a:pt x="68009" y="29686"/>
                    <a:pt x="64230" y="16193"/>
                    <a:pt x="49117" y="16193"/>
                  </a:cubicBezTo>
                  <a:cubicBezTo>
                    <a:pt x="34005" y="16193"/>
                    <a:pt x="26988" y="29146"/>
                    <a:pt x="26448" y="42100"/>
                  </a:cubicBezTo>
                  <a:lnTo>
                    <a:pt x="68009" y="42100"/>
                  </a:lnTo>
                  <a:close/>
                </a:path>
              </a:pathLst>
            </a:custGeom>
            <a:solidFill>
              <a:srgbClr val="3E589C"/>
            </a:solidFill>
            <a:ln w="5398" cap="flat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22" name="Vrije vorm 21">
              <a:extLst>
                <a:ext uri="{FF2B5EF4-FFF2-40B4-BE49-F238E27FC236}">
                  <a16:creationId xmlns:a16="http://schemas.microsoft.com/office/drawing/2014/main" id="{855F8275-A677-265C-F7F8-9E67B31851A0}"/>
                </a:ext>
              </a:extLst>
            </p:cNvPr>
            <p:cNvSpPr/>
            <p:nvPr/>
          </p:nvSpPr>
          <p:spPr>
            <a:xfrm>
              <a:off x="1941764" y="4300141"/>
              <a:ext cx="52000" cy="99087"/>
            </a:xfrm>
            <a:custGeom>
              <a:avLst/>
              <a:gdLst>
                <a:gd name="csX0" fmla="*/ 68548 w 68547"/>
                <a:gd name="csY0" fmla="*/ 126841 h 130619"/>
                <a:gd name="csX1" fmla="*/ 45879 w 68547"/>
                <a:gd name="csY1" fmla="*/ 130620 h 130619"/>
                <a:gd name="csX2" fmla="*/ 17812 w 68547"/>
                <a:gd name="csY2" fmla="*/ 95536 h 130619"/>
                <a:gd name="csX3" fmla="*/ 17812 w 68547"/>
                <a:gd name="csY3" fmla="*/ 46958 h 130619"/>
                <a:gd name="csX4" fmla="*/ 0 w 68547"/>
                <a:gd name="csY4" fmla="*/ 46958 h 130619"/>
                <a:gd name="csX5" fmla="*/ 0 w 68547"/>
                <a:gd name="csY5" fmla="*/ 29146 h 130619"/>
                <a:gd name="csX6" fmla="*/ 17812 w 68547"/>
                <a:gd name="csY6" fmla="*/ 29146 h 130619"/>
                <a:gd name="csX7" fmla="*/ 17812 w 68547"/>
                <a:gd name="csY7" fmla="*/ 9176 h 130619"/>
                <a:gd name="csX8" fmla="*/ 45339 w 68547"/>
                <a:gd name="csY8" fmla="*/ 0 h 130619"/>
                <a:gd name="csX9" fmla="*/ 45339 w 68547"/>
                <a:gd name="csY9" fmla="*/ 29146 h 130619"/>
                <a:gd name="csX10" fmla="*/ 67469 w 68547"/>
                <a:gd name="csY10" fmla="*/ 29146 h 130619"/>
                <a:gd name="csX11" fmla="*/ 67469 w 68547"/>
                <a:gd name="csY11" fmla="*/ 46958 h 130619"/>
                <a:gd name="csX12" fmla="*/ 45339 w 68547"/>
                <a:gd name="csY12" fmla="*/ 46958 h 130619"/>
                <a:gd name="csX13" fmla="*/ 45339 w 68547"/>
                <a:gd name="csY13" fmla="*/ 95536 h 130619"/>
                <a:gd name="csX14" fmla="*/ 57213 w 68547"/>
                <a:gd name="csY14" fmla="*/ 110649 h 130619"/>
                <a:gd name="csX15" fmla="*/ 68008 w 68547"/>
                <a:gd name="csY15" fmla="*/ 108490 h 130619"/>
                <a:gd name="csX16" fmla="*/ 68008 w 68547"/>
                <a:gd name="csY16" fmla="*/ 126841 h 1306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68547" h="130619">
                  <a:moveTo>
                    <a:pt x="68548" y="126841"/>
                  </a:moveTo>
                  <a:cubicBezTo>
                    <a:pt x="61531" y="129000"/>
                    <a:pt x="53435" y="130620"/>
                    <a:pt x="45879" y="130620"/>
                  </a:cubicBezTo>
                  <a:cubicBezTo>
                    <a:pt x="23209" y="130620"/>
                    <a:pt x="17812" y="116046"/>
                    <a:pt x="17812" y="95536"/>
                  </a:cubicBezTo>
                  <a:lnTo>
                    <a:pt x="17812" y="46958"/>
                  </a:lnTo>
                  <a:lnTo>
                    <a:pt x="0" y="46958"/>
                  </a:lnTo>
                  <a:lnTo>
                    <a:pt x="0" y="29146"/>
                  </a:lnTo>
                  <a:lnTo>
                    <a:pt x="17812" y="29146"/>
                  </a:lnTo>
                  <a:lnTo>
                    <a:pt x="17812" y="9176"/>
                  </a:lnTo>
                  <a:lnTo>
                    <a:pt x="45339" y="0"/>
                  </a:lnTo>
                  <a:lnTo>
                    <a:pt x="45339" y="29146"/>
                  </a:lnTo>
                  <a:lnTo>
                    <a:pt x="67469" y="29146"/>
                  </a:lnTo>
                  <a:lnTo>
                    <a:pt x="67469" y="46958"/>
                  </a:lnTo>
                  <a:lnTo>
                    <a:pt x="45339" y="46958"/>
                  </a:lnTo>
                  <a:lnTo>
                    <a:pt x="45339" y="95536"/>
                  </a:lnTo>
                  <a:cubicBezTo>
                    <a:pt x="45339" y="104172"/>
                    <a:pt x="47498" y="110649"/>
                    <a:pt x="57213" y="110649"/>
                  </a:cubicBezTo>
                  <a:cubicBezTo>
                    <a:pt x="66929" y="110649"/>
                    <a:pt x="64770" y="110109"/>
                    <a:pt x="68008" y="108490"/>
                  </a:cubicBezTo>
                  <a:lnTo>
                    <a:pt x="68008" y="126841"/>
                  </a:lnTo>
                  <a:close/>
                </a:path>
              </a:pathLst>
            </a:custGeom>
            <a:solidFill>
              <a:srgbClr val="3E589C"/>
            </a:solidFill>
            <a:ln w="5398" cap="flat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23" name="Vrije vorm 22">
              <a:extLst>
                <a:ext uri="{FF2B5EF4-FFF2-40B4-BE49-F238E27FC236}">
                  <a16:creationId xmlns:a16="http://schemas.microsoft.com/office/drawing/2014/main" id="{DC3B9197-E74B-E020-CD86-9D9A8BCF7B39}"/>
                </a:ext>
              </a:extLst>
            </p:cNvPr>
            <p:cNvSpPr/>
            <p:nvPr/>
          </p:nvSpPr>
          <p:spPr>
            <a:xfrm>
              <a:off x="1997859" y="4322251"/>
              <a:ext cx="125292" cy="75339"/>
            </a:xfrm>
            <a:custGeom>
              <a:avLst/>
              <a:gdLst>
                <a:gd name="csX0" fmla="*/ 28607 w 165163"/>
                <a:gd name="csY0" fmla="*/ 99314 h 99313"/>
                <a:gd name="csX1" fmla="*/ 0 w 165163"/>
                <a:gd name="csY1" fmla="*/ 0 h 99313"/>
                <a:gd name="csX2" fmla="*/ 27527 w 165163"/>
                <a:gd name="csY2" fmla="*/ 0 h 99313"/>
                <a:gd name="csX3" fmla="*/ 47498 w 165163"/>
                <a:gd name="csY3" fmla="*/ 78264 h 99313"/>
                <a:gd name="csX4" fmla="*/ 67469 w 165163"/>
                <a:gd name="csY4" fmla="*/ 0 h 99313"/>
                <a:gd name="csX5" fmla="*/ 99854 w 165163"/>
                <a:gd name="csY5" fmla="*/ 0 h 99313"/>
                <a:gd name="csX6" fmla="*/ 120365 w 165163"/>
                <a:gd name="csY6" fmla="*/ 78264 h 99313"/>
                <a:gd name="csX7" fmla="*/ 139795 w 165163"/>
                <a:gd name="csY7" fmla="*/ 0 h 99313"/>
                <a:gd name="csX8" fmla="*/ 165164 w 165163"/>
                <a:gd name="csY8" fmla="*/ 0 h 99313"/>
                <a:gd name="csX9" fmla="*/ 137097 w 165163"/>
                <a:gd name="csY9" fmla="*/ 99314 h 99313"/>
                <a:gd name="csX10" fmla="*/ 103092 w 165163"/>
                <a:gd name="csY10" fmla="*/ 99314 h 99313"/>
                <a:gd name="csX11" fmla="*/ 83122 w 165163"/>
                <a:gd name="csY11" fmla="*/ 20511 h 99313"/>
                <a:gd name="csX12" fmla="*/ 62611 w 165163"/>
                <a:gd name="csY12" fmla="*/ 99314 h 99313"/>
                <a:gd name="csX13" fmla="*/ 28607 w 165163"/>
                <a:gd name="csY13" fmla="*/ 99314 h 993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65163" h="99313">
                  <a:moveTo>
                    <a:pt x="28607" y="99314"/>
                  </a:moveTo>
                  <a:lnTo>
                    <a:pt x="0" y="0"/>
                  </a:lnTo>
                  <a:lnTo>
                    <a:pt x="27527" y="0"/>
                  </a:lnTo>
                  <a:lnTo>
                    <a:pt x="47498" y="78264"/>
                  </a:lnTo>
                  <a:lnTo>
                    <a:pt x="67469" y="0"/>
                  </a:lnTo>
                  <a:lnTo>
                    <a:pt x="99854" y="0"/>
                  </a:lnTo>
                  <a:lnTo>
                    <a:pt x="120365" y="78264"/>
                  </a:lnTo>
                  <a:lnTo>
                    <a:pt x="139795" y="0"/>
                  </a:lnTo>
                  <a:lnTo>
                    <a:pt x="165164" y="0"/>
                  </a:lnTo>
                  <a:lnTo>
                    <a:pt x="137097" y="99314"/>
                  </a:lnTo>
                  <a:lnTo>
                    <a:pt x="103092" y="99314"/>
                  </a:lnTo>
                  <a:lnTo>
                    <a:pt x="83122" y="20511"/>
                  </a:lnTo>
                  <a:lnTo>
                    <a:pt x="62611" y="99314"/>
                  </a:lnTo>
                  <a:lnTo>
                    <a:pt x="28607" y="99314"/>
                  </a:lnTo>
                  <a:close/>
                </a:path>
              </a:pathLst>
            </a:custGeom>
            <a:solidFill>
              <a:srgbClr val="3E589C"/>
            </a:solidFill>
            <a:ln w="5398" cap="flat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24" name="Vrije vorm 23">
              <a:extLst>
                <a:ext uri="{FF2B5EF4-FFF2-40B4-BE49-F238E27FC236}">
                  <a16:creationId xmlns:a16="http://schemas.microsoft.com/office/drawing/2014/main" id="{0C2FD299-D86C-F8D8-6776-3349719A0A05}"/>
                </a:ext>
              </a:extLst>
            </p:cNvPr>
            <p:cNvSpPr/>
            <p:nvPr/>
          </p:nvSpPr>
          <p:spPr>
            <a:xfrm>
              <a:off x="2129702" y="4320613"/>
              <a:ext cx="70426" cy="78615"/>
            </a:xfrm>
            <a:custGeom>
              <a:avLst/>
              <a:gdLst>
                <a:gd name="csX0" fmla="*/ 26448 w 92837"/>
                <a:gd name="csY0" fmla="*/ 57753 h 103632"/>
                <a:gd name="csX1" fmla="*/ 59373 w 92837"/>
                <a:gd name="csY1" fmla="*/ 85280 h 103632"/>
                <a:gd name="csX2" fmla="*/ 86900 w 92837"/>
                <a:gd name="csY2" fmla="*/ 78804 h 103632"/>
                <a:gd name="csX3" fmla="*/ 87979 w 92837"/>
                <a:gd name="csY3" fmla="*/ 97695 h 103632"/>
                <a:gd name="csX4" fmla="*/ 56134 w 92837"/>
                <a:gd name="csY4" fmla="*/ 103632 h 103632"/>
                <a:gd name="csX5" fmla="*/ 0 w 92837"/>
                <a:gd name="csY5" fmla="*/ 51276 h 103632"/>
                <a:gd name="csX6" fmla="*/ 49117 w 92837"/>
                <a:gd name="csY6" fmla="*/ 0 h 103632"/>
                <a:gd name="csX7" fmla="*/ 92837 w 92837"/>
                <a:gd name="csY7" fmla="*/ 51276 h 103632"/>
                <a:gd name="csX8" fmla="*/ 92837 w 92837"/>
                <a:gd name="csY8" fmla="*/ 57753 h 103632"/>
                <a:gd name="csX9" fmla="*/ 26448 w 92837"/>
                <a:gd name="csY9" fmla="*/ 57753 h 103632"/>
                <a:gd name="csX10" fmla="*/ 68009 w 92837"/>
                <a:gd name="csY10" fmla="*/ 42100 h 103632"/>
                <a:gd name="csX11" fmla="*/ 49117 w 92837"/>
                <a:gd name="csY11" fmla="*/ 16193 h 103632"/>
                <a:gd name="csX12" fmla="*/ 26448 w 92837"/>
                <a:gd name="csY12" fmla="*/ 42100 h 103632"/>
                <a:gd name="csX13" fmla="*/ 68009 w 92837"/>
                <a:gd name="csY13" fmla="*/ 42100 h 1036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92837" h="103632">
                  <a:moveTo>
                    <a:pt x="26448" y="57753"/>
                  </a:moveTo>
                  <a:cubicBezTo>
                    <a:pt x="26988" y="75025"/>
                    <a:pt x="37783" y="85280"/>
                    <a:pt x="59373" y="85280"/>
                  </a:cubicBezTo>
                  <a:cubicBezTo>
                    <a:pt x="80963" y="85280"/>
                    <a:pt x="79883" y="82582"/>
                    <a:pt x="86900" y="78804"/>
                  </a:cubicBezTo>
                  <a:lnTo>
                    <a:pt x="87979" y="97695"/>
                  </a:lnTo>
                  <a:cubicBezTo>
                    <a:pt x="79883" y="100933"/>
                    <a:pt x="66929" y="103632"/>
                    <a:pt x="56134" y="103632"/>
                  </a:cubicBezTo>
                  <a:cubicBezTo>
                    <a:pt x="19431" y="103632"/>
                    <a:pt x="0" y="84201"/>
                    <a:pt x="0" y="51276"/>
                  </a:cubicBezTo>
                  <a:cubicBezTo>
                    <a:pt x="0" y="18351"/>
                    <a:pt x="19971" y="0"/>
                    <a:pt x="49117" y="0"/>
                  </a:cubicBezTo>
                  <a:cubicBezTo>
                    <a:pt x="78264" y="0"/>
                    <a:pt x="92837" y="21050"/>
                    <a:pt x="92837" y="51276"/>
                  </a:cubicBezTo>
                  <a:lnTo>
                    <a:pt x="92837" y="57753"/>
                  </a:lnTo>
                  <a:lnTo>
                    <a:pt x="26448" y="57753"/>
                  </a:lnTo>
                  <a:close/>
                  <a:moveTo>
                    <a:pt x="68009" y="42100"/>
                  </a:moveTo>
                  <a:cubicBezTo>
                    <a:pt x="68009" y="29686"/>
                    <a:pt x="64230" y="16193"/>
                    <a:pt x="49117" y="16193"/>
                  </a:cubicBezTo>
                  <a:cubicBezTo>
                    <a:pt x="34004" y="16193"/>
                    <a:pt x="26988" y="29146"/>
                    <a:pt x="26448" y="42100"/>
                  </a:cubicBezTo>
                  <a:lnTo>
                    <a:pt x="68009" y="42100"/>
                  </a:lnTo>
                  <a:close/>
                </a:path>
              </a:pathLst>
            </a:custGeom>
            <a:solidFill>
              <a:srgbClr val="3E589C"/>
            </a:solidFill>
            <a:ln w="5398" cap="flat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25" name="Vrije vorm 24">
              <a:extLst>
                <a:ext uri="{FF2B5EF4-FFF2-40B4-BE49-F238E27FC236}">
                  <a16:creationId xmlns:a16="http://schemas.microsoft.com/office/drawing/2014/main" id="{09A25A38-1525-F747-113D-F5D561E9AB1B}"/>
                </a:ext>
              </a:extLst>
            </p:cNvPr>
            <p:cNvSpPr/>
            <p:nvPr/>
          </p:nvSpPr>
          <p:spPr>
            <a:xfrm>
              <a:off x="2213230" y="4320613"/>
              <a:ext cx="47496" cy="76976"/>
            </a:xfrm>
            <a:custGeom>
              <a:avLst/>
              <a:gdLst>
                <a:gd name="csX0" fmla="*/ 1080 w 62610"/>
                <a:gd name="csY0" fmla="*/ 101473 h 101472"/>
                <a:gd name="csX1" fmla="*/ 1080 w 62610"/>
                <a:gd name="csY1" fmla="*/ 24289 h 101472"/>
                <a:gd name="csX2" fmla="*/ 0 w 62610"/>
                <a:gd name="csY2" fmla="*/ 2159 h 101472"/>
                <a:gd name="csX3" fmla="*/ 25908 w 62610"/>
                <a:gd name="csY3" fmla="*/ 2159 h 101472"/>
                <a:gd name="csX4" fmla="*/ 25908 w 62610"/>
                <a:gd name="csY4" fmla="*/ 21590 h 101472"/>
                <a:gd name="csX5" fmla="*/ 54515 w 62610"/>
                <a:gd name="csY5" fmla="*/ 0 h 101472"/>
                <a:gd name="csX6" fmla="*/ 62611 w 62610"/>
                <a:gd name="csY6" fmla="*/ 1080 h 101472"/>
                <a:gd name="csX7" fmla="*/ 62611 w 62610"/>
                <a:gd name="csY7" fmla="*/ 25908 h 101472"/>
                <a:gd name="csX8" fmla="*/ 53435 w 62610"/>
                <a:gd name="csY8" fmla="*/ 24289 h 101472"/>
                <a:gd name="csX9" fmla="*/ 28607 w 62610"/>
                <a:gd name="csY9" fmla="*/ 57214 h 101472"/>
                <a:gd name="csX10" fmla="*/ 28607 w 62610"/>
                <a:gd name="csY10" fmla="*/ 101473 h 101472"/>
                <a:gd name="csX11" fmla="*/ 1080 w 62610"/>
                <a:gd name="csY11" fmla="*/ 101473 h 1014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62610" h="101472">
                  <a:moveTo>
                    <a:pt x="1080" y="101473"/>
                  </a:moveTo>
                  <a:lnTo>
                    <a:pt x="1080" y="24289"/>
                  </a:lnTo>
                  <a:cubicBezTo>
                    <a:pt x="1080" y="16732"/>
                    <a:pt x="1080" y="9715"/>
                    <a:pt x="0" y="2159"/>
                  </a:cubicBezTo>
                  <a:lnTo>
                    <a:pt x="25908" y="2159"/>
                  </a:lnTo>
                  <a:lnTo>
                    <a:pt x="25908" y="21590"/>
                  </a:lnTo>
                  <a:cubicBezTo>
                    <a:pt x="31305" y="10795"/>
                    <a:pt x="41021" y="0"/>
                    <a:pt x="54515" y="0"/>
                  </a:cubicBezTo>
                  <a:cubicBezTo>
                    <a:pt x="68008" y="0"/>
                    <a:pt x="59912" y="0"/>
                    <a:pt x="62611" y="1080"/>
                  </a:cubicBezTo>
                  <a:lnTo>
                    <a:pt x="62611" y="25908"/>
                  </a:lnTo>
                  <a:cubicBezTo>
                    <a:pt x="59373" y="24829"/>
                    <a:pt x="56134" y="24289"/>
                    <a:pt x="53435" y="24289"/>
                  </a:cubicBezTo>
                  <a:cubicBezTo>
                    <a:pt x="35084" y="24289"/>
                    <a:pt x="28607" y="42100"/>
                    <a:pt x="28607" y="57214"/>
                  </a:cubicBezTo>
                  <a:lnTo>
                    <a:pt x="28607" y="101473"/>
                  </a:lnTo>
                  <a:lnTo>
                    <a:pt x="1080" y="101473"/>
                  </a:lnTo>
                  <a:close/>
                </a:path>
              </a:pathLst>
            </a:custGeom>
            <a:solidFill>
              <a:srgbClr val="3E589C"/>
            </a:solidFill>
            <a:ln w="5398" cap="flat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26" name="Vrije vorm 25">
              <a:extLst>
                <a:ext uri="{FF2B5EF4-FFF2-40B4-BE49-F238E27FC236}">
                  <a16:creationId xmlns:a16="http://schemas.microsoft.com/office/drawing/2014/main" id="{FF4D9455-C9B0-A58E-03CD-4ABC6DECAF5A}"/>
                </a:ext>
              </a:extLst>
            </p:cNvPr>
            <p:cNvSpPr/>
            <p:nvPr/>
          </p:nvSpPr>
          <p:spPr>
            <a:xfrm>
              <a:off x="2271783" y="4289085"/>
              <a:ext cx="75339" cy="108504"/>
            </a:xfrm>
            <a:custGeom>
              <a:avLst/>
              <a:gdLst>
                <a:gd name="csX0" fmla="*/ 0 w 99314"/>
                <a:gd name="csY0" fmla="*/ 143034 h 143033"/>
                <a:gd name="csX1" fmla="*/ 0 w 99314"/>
                <a:gd name="csY1" fmla="*/ 0 h 143033"/>
                <a:gd name="csX2" fmla="*/ 27527 w 99314"/>
                <a:gd name="csY2" fmla="*/ 0 h 143033"/>
                <a:gd name="csX3" fmla="*/ 27527 w 99314"/>
                <a:gd name="csY3" fmla="*/ 84201 h 143033"/>
                <a:gd name="csX4" fmla="*/ 63690 w 99314"/>
                <a:gd name="csY4" fmla="*/ 43720 h 143033"/>
                <a:gd name="csX5" fmla="*/ 95536 w 99314"/>
                <a:gd name="csY5" fmla="*/ 43720 h 143033"/>
                <a:gd name="csX6" fmla="*/ 55055 w 99314"/>
                <a:gd name="csY6" fmla="*/ 87979 h 143033"/>
                <a:gd name="csX7" fmla="*/ 99314 w 99314"/>
                <a:gd name="csY7" fmla="*/ 143034 h 143033"/>
                <a:gd name="csX8" fmla="*/ 66389 w 99314"/>
                <a:gd name="csY8" fmla="*/ 143034 h 143033"/>
                <a:gd name="csX9" fmla="*/ 27527 w 99314"/>
                <a:gd name="csY9" fmla="*/ 92837 h 143033"/>
                <a:gd name="csX10" fmla="*/ 27527 w 99314"/>
                <a:gd name="csY10" fmla="*/ 143034 h 143033"/>
                <a:gd name="csX11" fmla="*/ 0 w 99314"/>
                <a:gd name="csY11" fmla="*/ 143034 h 1430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99314" h="143033">
                  <a:moveTo>
                    <a:pt x="0" y="143034"/>
                  </a:moveTo>
                  <a:lnTo>
                    <a:pt x="0" y="0"/>
                  </a:lnTo>
                  <a:lnTo>
                    <a:pt x="27527" y="0"/>
                  </a:lnTo>
                  <a:lnTo>
                    <a:pt x="27527" y="84201"/>
                  </a:lnTo>
                  <a:lnTo>
                    <a:pt x="63690" y="43720"/>
                  </a:lnTo>
                  <a:lnTo>
                    <a:pt x="95536" y="43720"/>
                  </a:lnTo>
                  <a:lnTo>
                    <a:pt x="55055" y="87979"/>
                  </a:lnTo>
                  <a:lnTo>
                    <a:pt x="99314" y="143034"/>
                  </a:lnTo>
                  <a:lnTo>
                    <a:pt x="66389" y="143034"/>
                  </a:lnTo>
                  <a:lnTo>
                    <a:pt x="27527" y="92837"/>
                  </a:lnTo>
                  <a:lnTo>
                    <a:pt x="27527" y="143034"/>
                  </a:lnTo>
                  <a:lnTo>
                    <a:pt x="0" y="143034"/>
                  </a:lnTo>
                  <a:close/>
                </a:path>
              </a:pathLst>
            </a:custGeom>
            <a:solidFill>
              <a:srgbClr val="3E589C"/>
            </a:solidFill>
            <a:ln w="5398" cap="flat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27" name="Vrije vorm 26">
              <a:extLst>
                <a:ext uri="{FF2B5EF4-FFF2-40B4-BE49-F238E27FC236}">
                  <a16:creationId xmlns:a16="http://schemas.microsoft.com/office/drawing/2014/main" id="{636B9712-B3DA-3B43-049A-C5FFD004F82C}"/>
                </a:ext>
              </a:extLst>
            </p:cNvPr>
            <p:cNvSpPr/>
            <p:nvPr/>
          </p:nvSpPr>
          <p:spPr>
            <a:xfrm>
              <a:off x="1015582" y="4467606"/>
              <a:ext cx="75748" cy="100315"/>
            </a:xfrm>
            <a:custGeom>
              <a:avLst/>
              <a:gdLst>
                <a:gd name="csX0" fmla="*/ 0 w 99853"/>
                <a:gd name="csY0" fmla="*/ 132239 h 132238"/>
                <a:gd name="csX1" fmla="*/ 0 w 99853"/>
                <a:gd name="csY1" fmla="*/ 0 h 132238"/>
                <a:gd name="csX2" fmla="*/ 21590 w 99853"/>
                <a:gd name="csY2" fmla="*/ 0 h 132238"/>
                <a:gd name="csX3" fmla="*/ 85280 w 99853"/>
                <a:gd name="csY3" fmla="*/ 116046 h 132238"/>
                <a:gd name="csX4" fmla="*/ 85280 w 99853"/>
                <a:gd name="csY4" fmla="*/ 0 h 132238"/>
                <a:gd name="csX5" fmla="*/ 99854 w 99853"/>
                <a:gd name="csY5" fmla="*/ 0 h 132238"/>
                <a:gd name="csX6" fmla="*/ 99854 w 99853"/>
                <a:gd name="csY6" fmla="*/ 132239 h 132238"/>
                <a:gd name="csX7" fmla="*/ 78264 w 99853"/>
                <a:gd name="csY7" fmla="*/ 132239 h 132238"/>
                <a:gd name="csX8" fmla="*/ 14573 w 99853"/>
                <a:gd name="csY8" fmla="*/ 16193 h 132238"/>
                <a:gd name="csX9" fmla="*/ 14573 w 99853"/>
                <a:gd name="csY9" fmla="*/ 132239 h 132238"/>
                <a:gd name="csX10" fmla="*/ 0 w 99853"/>
                <a:gd name="csY10" fmla="*/ 132239 h 1322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99853" h="132238">
                  <a:moveTo>
                    <a:pt x="0" y="132239"/>
                  </a:moveTo>
                  <a:lnTo>
                    <a:pt x="0" y="0"/>
                  </a:lnTo>
                  <a:lnTo>
                    <a:pt x="21590" y="0"/>
                  </a:lnTo>
                  <a:lnTo>
                    <a:pt x="85280" y="116046"/>
                  </a:lnTo>
                  <a:lnTo>
                    <a:pt x="85280" y="0"/>
                  </a:lnTo>
                  <a:lnTo>
                    <a:pt x="99854" y="0"/>
                  </a:lnTo>
                  <a:lnTo>
                    <a:pt x="99854" y="132239"/>
                  </a:lnTo>
                  <a:lnTo>
                    <a:pt x="78264" y="132239"/>
                  </a:lnTo>
                  <a:lnTo>
                    <a:pt x="14573" y="16193"/>
                  </a:lnTo>
                  <a:lnTo>
                    <a:pt x="14573" y="132239"/>
                  </a:lnTo>
                  <a:lnTo>
                    <a:pt x="0" y="132239"/>
                  </a:lnTo>
                  <a:close/>
                </a:path>
              </a:pathLst>
            </a:custGeom>
            <a:solidFill>
              <a:srgbClr val="E98600"/>
            </a:solidFill>
            <a:ln w="5398" cap="flat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28" name="Vrije vorm 27">
              <a:extLst>
                <a:ext uri="{FF2B5EF4-FFF2-40B4-BE49-F238E27FC236}">
                  <a16:creationId xmlns:a16="http://schemas.microsoft.com/office/drawing/2014/main" id="{F48B247B-FCDE-5216-B23B-0EB2F0E01A91}"/>
                </a:ext>
              </a:extLst>
            </p:cNvPr>
            <p:cNvSpPr/>
            <p:nvPr/>
          </p:nvSpPr>
          <p:spPr>
            <a:xfrm>
              <a:off x="1110575" y="4491765"/>
              <a:ext cx="70425" cy="77796"/>
            </a:xfrm>
            <a:custGeom>
              <a:avLst/>
              <a:gdLst>
                <a:gd name="csX0" fmla="*/ 0 w 92836"/>
                <a:gd name="csY0" fmla="*/ 50737 h 102552"/>
                <a:gd name="csX1" fmla="*/ 46418 w 92836"/>
                <a:gd name="csY1" fmla="*/ 0 h 102552"/>
                <a:gd name="csX2" fmla="*/ 92837 w 92836"/>
                <a:gd name="csY2" fmla="*/ 50737 h 102552"/>
                <a:gd name="csX3" fmla="*/ 46418 w 92836"/>
                <a:gd name="csY3" fmla="*/ 102553 h 102552"/>
                <a:gd name="csX4" fmla="*/ 26448 w 92836"/>
                <a:gd name="csY4" fmla="*/ 98774 h 102552"/>
                <a:gd name="csX5" fmla="*/ 540 w 92836"/>
                <a:gd name="csY5" fmla="*/ 50737 h 102552"/>
                <a:gd name="csX6" fmla="*/ 46418 w 92836"/>
                <a:gd name="csY6" fmla="*/ 90678 h 102552"/>
                <a:gd name="csX7" fmla="*/ 77184 w 92836"/>
                <a:gd name="csY7" fmla="*/ 50737 h 102552"/>
                <a:gd name="csX8" fmla="*/ 46418 w 92836"/>
                <a:gd name="csY8" fmla="*/ 11875 h 102552"/>
                <a:gd name="csX9" fmla="*/ 15653 w 92836"/>
                <a:gd name="csY9" fmla="*/ 50737 h 102552"/>
                <a:gd name="csX10" fmla="*/ 22669 w 92836"/>
                <a:gd name="csY10" fmla="*/ 77724 h 102552"/>
                <a:gd name="csX11" fmla="*/ 46418 w 92836"/>
                <a:gd name="csY11" fmla="*/ 90138 h 1025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92836" h="102552">
                  <a:moveTo>
                    <a:pt x="0" y="50737"/>
                  </a:moveTo>
                  <a:cubicBezTo>
                    <a:pt x="0" y="22670"/>
                    <a:pt x="16732" y="0"/>
                    <a:pt x="46418" y="0"/>
                  </a:cubicBezTo>
                  <a:cubicBezTo>
                    <a:pt x="76105" y="0"/>
                    <a:pt x="92837" y="21590"/>
                    <a:pt x="92837" y="50737"/>
                  </a:cubicBezTo>
                  <a:cubicBezTo>
                    <a:pt x="92837" y="79883"/>
                    <a:pt x="77184" y="102553"/>
                    <a:pt x="46418" y="102553"/>
                  </a:cubicBezTo>
                  <a:cubicBezTo>
                    <a:pt x="15653" y="102553"/>
                    <a:pt x="31845" y="100933"/>
                    <a:pt x="26448" y="98774"/>
                  </a:cubicBezTo>
                  <a:cubicBezTo>
                    <a:pt x="9175" y="90678"/>
                    <a:pt x="540" y="72327"/>
                    <a:pt x="540" y="50737"/>
                  </a:cubicBezTo>
                  <a:moveTo>
                    <a:pt x="46418" y="90678"/>
                  </a:moveTo>
                  <a:cubicBezTo>
                    <a:pt x="68008" y="90678"/>
                    <a:pt x="77184" y="69628"/>
                    <a:pt x="77184" y="50737"/>
                  </a:cubicBezTo>
                  <a:cubicBezTo>
                    <a:pt x="77184" y="31845"/>
                    <a:pt x="68548" y="11875"/>
                    <a:pt x="46418" y="11875"/>
                  </a:cubicBezTo>
                  <a:cubicBezTo>
                    <a:pt x="24289" y="11875"/>
                    <a:pt x="15653" y="31845"/>
                    <a:pt x="15653" y="50737"/>
                  </a:cubicBezTo>
                  <a:cubicBezTo>
                    <a:pt x="15653" y="69628"/>
                    <a:pt x="17812" y="70168"/>
                    <a:pt x="22669" y="77724"/>
                  </a:cubicBezTo>
                  <a:cubicBezTo>
                    <a:pt x="27527" y="85281"/>
                    <a:pt x="35084" y="90138"/>
                    <a:pt x="46418" y="90138"/>
                  </a:cubicBezTo>
                </a:path>
              </a:pathLst>
            </a:custGeom>
            <a:solidFill>
              <a:srgbClr val="E98600"/>
            </a:solidFill>
            <a:ln w="5398" cap="flat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29" name="Vrije vorm 28">
              <a:extLst>
                <a:ext uri="{FF2B5EF4-FFF2-40B4-BE49-F238E27FC236}">
                  <a16:creationId xmlns:a16="http://schemas.microsoft.com/office/drawing/2014/main" id="{AB88B799-3313-AA02-C4EE-DBD1517A9199}"/>
                </a:ext>
              </a:extLst>
            </p:cNvPr>
            <p:cNvSpPr/>
            <p:nvPr/>
          </p:nvSpPr>
          <p:spPr>
            <a:xfrm>
              <a:off x="1193694" y="4491765"/>
              <a:ext cx="70426" cy="77796"/>
            </a:xfrm>
            <a:custGeom>
              <a:avLst/>
              <a:gdLst>
                <a:gd name="csX0" fmla="*/ 0 w 92837"/>
                <a:gd name="csY0" fmla="*/ 50737 h 102552"/>
                <a:gd name="csX1" fmla="*/ 46418 w 92837"/>
                <a:gd name="csY1" fmla="*/ 0 h 102552"/>
                <a:gd name="csX2" fmla="*/ 92837 w 92837"/>
                <a:gd name="csY2" fmla="*/ 50737 h 102552"/>
                <a:gd name="csX3" fmla="*/ 46418 w 92837"/>
                <a:gd name="csY3" fmla="*/ 102553 h 102552"/>
                <a:gd name="csX4" fmla="*/ 26448 w 92837"/>
                <a:gd name="csY4" fmla="*/ 98774 h 102552"/>
                <a:gd name="csX5" fmla="*/ 540 w 92837"/>
                <a:gd name="csY5" fmla="*/ 50737 h 102552"/>
                <a:gd name="csX6" fmla="*/ 45879 w 92837"/>
                <a:gd name="csY6" fmla="*/ 90678 h 102552"/>
                <a:gd name="csX7" fmla="*/ 76645 w 92837"/>
                <a:gd name="csY7" fmla="*/ 50737 h 102552"/>
                <a:gd name="csX8" fmla="*/ 45879 w 92837"/>
                <a:gd name="csY8" fmla="*/ 11875 h 102552"/>
                <a:gd name="csX9" fmla="*/ 15113 w 92837"/>
                <a:gd name="csY9" fmla="*/ 50737 h 102552"/>
                <a:gd name="csX10" fmla="*/ 22130 w 92837"/>
                <a:gd name="csY10" fmla="*/ 77724 h 102552"/>
                <a:gd name="csX11" fmla="*/ 45879 w 92837"/>
                <a:gd name="csY11" fmla="*/ 90138 h 1025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92837" h="102552">
                  <a:moveTo>
                    <a:pt x="0" y="50737"/>
                  </a:moveTo>
                  <a:cubicBezTo>
                    <a:pt x="0" y="22670"/>
                    <a:pt x="16732" y="0"/>
                    <a:pt x="46418" y="0"/>
                  </a:cubicBezTo>
                  <a:cubicBezTo>
                    <a:pt x="76105" y="0"/>
                    <a:pt x="92837" y="21590"/>
                    <a:pt x="92837" y="50737"/>
                  </a:cubicBezTo>
                  <a:cubicBezTo>
                    <a:pt x="92837" y="79883"/>
                    <a:pt x="77184" y="102553"/>
                    <a:pt x="46418" y="102553"/>
                  </a:cubicBezTo>
                  <a:cubicBezTo>
                    <a:pt x="15653" y="102553"/>
                    <a:pt x="31845" y="100933"/>
                    <a:pt x="26448" y="98774"/>
                  </a:cubicBezTo>
                  <a:cubicBezTo>
                    <a:pt x="9176" y="90678"/>
                    <a:pt x="540" y="72327"/>
                    <a:pt x="540" y="50737"/>
                  </a:cubicBezTo>
                  <a:moveTo>
                    <a:pt x="45879" y="90678"/>
                  </a:moveTo>
                  <a:cubicBezTo>
                    <a:pt x="67469" y="90678"/>
                    <a:pt x="76645" y="69628"/>
                    <a:pt x="76645" y="50737"/>
                  </a:cubicBezTo>
                  <a:cubicBezTo>
                    <a:pt x="76645" y="31845"/>
                    <a:pt x="68008" y="11875"/>
                    <a:pt x="45879" y="11875"/>
                  </a:cubicBezTo>
                  <a:cubicBezTo>
                    <a:pt x="23749" y="11875"/>
                    <a:pt x="15113" y="31845"/>
                    <a:pt x="15113" y="50737"/>
                  </a:cubicBezTo>
                  <a:cubicBezTo>
                    <a:pt x="15113" y="69628"/>
                    <a:pt x="17272" y="70168"/>
                    <a:pt x="22130" y="77724"/>
                  </a:cubicBezTo>
                  <a:cubicBezTo>
                    <a:pt x="26988" y="85281"/>
                    <a:pt x="34544" y="90138"/>
                    <a:pt x="45879" y="90138"/>
                  </a:cubicBezTo>
                </a:path>
              </a:pathLst>
            </a:custGeom>
            <a:solidFill>
              <a:srgbClr val="E98600"/>
            </a:solidFill>
            <a:ln w="5398" cap="flat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30" name="Vrije vorm 29">
              <a:extLst>
                <a:ext uri="{FF2B5EF4-FFF2-40B4-BE49-F238E27FC236}">
                  <a16:creationId xmlns:a16="http://schemas.microsoft.com/office/drawing/2014/main" id="{4656F0CB-8C48-9592-D1D8-392EC168BC64}"/>
                </a:ext>
              </a:extLst>
            </p:cNvPr>
            <p:cNvSpPr/>
            <p:nvPr/>
          </p:nvSpPr>
          <p:spPr>
            <a:xfrm>
              <a:off x="1280088" y="4491765"/>
              <a:ext cx="36850" cy="76567"/>
            </a:xfrm>
            <a:custGeom>
              <a:avLst/>
              <a:gdLst>
                <a:gd name="csX0" fmla="*/ 1080 w 48577"/>
                <a:gd name="csY0" fmla="*/ 100394 h 100933"/>
                <a:gd name="csX1" fmla="*/ 1080 w 48577"/>
                <a:gd name="csY1" fmla="*/ 24829 h 100933"/>
                <a:gd name="csX2" fmla="*/ 0 w 48577"/>
                <a:gd name="csY2" fmla="*/ 1619 h 100933"/>
                <a:gd name="csX3" fmla="*/ 13494 w 48577"/>
                <a:gd name="csY3" fmla="*/ 1619 h 100933"/>
                <a:gd name="csX4" fmla="*/ 13494 w 48577"/>
                <a:gd name="csY4" fmla="*/ 20511 h 100933"/>
                <a:gd name="csX5" fmla="*/ 40481 w 48577"/>
                <a:gd name="csY5" fmla="*/ 0 h 100933"/>
                <a:gd name="csX6" fmla="*/ 48578 w 48577"/>
                <a:gd name="csY6" fmla="*/ 540 h 100933"/>
                <a:gd name="csX7" fmla="*/ 48578 w 48577"/>
                <a:gd name="csY7" fmla="*/ 15113 h 100933"/>
                <a:gd name="csX8" fmla="*/ 39942 w 48577"/>
                <a:gd name="csY8" fmla="*/ 14034 h 100933"/>
                <a:gd name="csX9" fmla="*/ 15653 w 48577"/>
                <a:gd name="csY9" fmla="*/ 51816 h 100933"/>
                <a:gd name="csX10" fmla="*/ 15653 w 48577"/>
                <a:gd name="csY10" fmla="*/ 100933 h 100933"/>
                <a:gd name="csX11" fmla="*/ 1080 w 48577"/>
                <a:gd name="csY11" fmla="*/ 100933 h 1009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48577" h="100933">
                  <a:moveTo>
                    <a:pt x="1080" y="100394"/>
                  </a:moveTo>
                  <a:lnTo>
                    <a:pt x="1080" y="24829"/>
                  </a:lnTo>
                  <a:cubicBezTo>
                    <a:pt x="1080" y="17272"/>
                    <a:pt x="1080" y="9176"/>
                    <a:pt x="0" y="1619"/>
                  </a:cubicBezTo>
                  <a:lnTo>
                    <a:pt x="13494" y="1619"/>
                  </a:lnTo>
                  <a:lnTo>
                    <a:pt x="13494" y="20511"/>
                  </a:lnTo>
                  <a:cubicBezTo>
                    <a:pt x="17812" y="10255"/>
                    <a:pt x="28607" y="0"/>
                    <a:pt x="40481" y="0"/>
                  </a:cubicBezTo>
                  <a:cubicBezTo>
                    <a:pt x="52356" y="0"/>
                    <a:pt x="45879" y="0"/>
                    <a:pt x="48578" y="540"/>
                  </a:cubicBezTo>
                  <a:lnTo>
                    <a:pt x="48578" y="15113"/>
                  </a:lnTo>
                  <a:cubicBezTo>
                    <a:pt x="45339" y="14573"/>
                    <a:pt x="42640" y="14034"/>
                    <a:pt x="39942" y="14034"/>
                  </a:cubicBezTo>
                  <a:cubicBezTo>
                    <a:pt x="19971" y="14034"/>
                    <a:pt x="15653" y="36163"/>
                    <a:pt x="15653" y="51816"/>
                  </a:cubicBezTo>
                  <a:lnTo>
                    <a:pt x="15653" y="100933"/>
                  </a:lnTo>
                  <a:lnTo>
                    <a:pt x="1080" y="100933"/>
                  </a:lnTo>
                  <a:close/>
                </a:path>
              </a:pathLst>
            </a:custGeom>
            <a:solidFill>
              <a:srgbClr val="E98600"/>
            </a:solidFill>
            <a:ln w="5398" cap="flat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31" name="Vrije vorm 30">
              <a:extLst>
                <a:ext uri="{FF2B5EF4-FFF2-40B4-BE49-F238E27FC236}">
                  <a16:creationId xmlns:a16="http://schemas.microsoft.com/office/drawing/2014/main" id="{4DDE686F-9B15-0147-A564-7E011968B186}"/>
                </a:ext>
              </a:extLst>
            </p:cNvPr>
            <p:cNvSpPr/>
            <p:nvPr/>
          </p:nvSpPr>
          <p:spPr>
            <a:xfrm>
              <a:off x="1323899" y="4460237"/>
              <a:ext cx="65103" cy="109733"/>
            </a:xfrm>
            <a:custGeom>
              <a:avLst/>
              <a:gdLst>
                <a:gd name="csX0" fmla="*/ 72327 w 85820"/>
                <a:gd name="csY0" fmla="*/ 141954 h 144652"/>
                <a:gd name="csX1" fmla="*/ 71247 w 85820"/>
                <a:gd name="csY1" fmla="*/ 125762 h 144652"/>
                <a:gd name="csX2" fmla="*/ 40481 w 85820"/>
                <a:gd name="csY2" fmla="*/ 144653 h 144652"/>
                <a:gd name="csX3" fmla="*/ 0 w 85820"/>
                <a:gd name="csY3" fmla="*/ 92837 h 144652"/>
                <a:gd name="csX4" fmla="*/ 40481 w 85820"/>
                <a:gd name="csY4" fmla="*/ 42100 h 144652"/>
                <a:gd name="csX5" fmla="*/ 70168 w 85820"/>
                <a:gd name="csY5" fmla="*/ 60992 h 144652"/>
                <a:gd name="csX6" fmla="*/ 70168 w 85820"/>
                <a:gd name="csY6" fmla="*/ 0 h 144652"/>
                <a:gd name="csX7" fmla="*/ 84741 w 85820"/>
                <a:gd name="csY7" fmla="*/ 0 h 144652"/>
                <a:gd name="csX8" fmla="*/ 84741 w 85820"/>
                <a:gd name="csY8" fmla="*/ 111728 h 144652"/>
                <a:gd name="csX9" fmla="*/ 85820 w 85820"/>
                <a:gd name="csY9" fmla="*/ 143034 h 144652"/>
                <a:gd name="csX10" fmla="*/ 72327 w 85820"/>
                <a:gd name="csY10" fmla="*/ 143034 h 144652"/>
                <a:gd name="csX11" fmla="*/ 43180 w 85820"/>
                <a:gd name="csY11" fmla="*/ 131699 h 144652"/>
                <a:gd name="csX12" fmla="*/ 70707 w 85820"/>
                <a:gd name="csY12" fmla="*/ 92297 h 144652"/>
                <a:gd name="csX13" fmla="*/ 42640 w 85820"/>
                <a:gd name="csY13" fmla="*/ 53435 h 144652"/>
                <a:gd name="csX14" fmla="*/ 15113 w 85820"/>
                <a:gd name="csY14" fmla="*/ 92297 h 144652"/>
                <a:gd name="csX15" fmla="*/ 20510 w 85820"/>
                <a:gd name="csY15" fmla="*/ 118745 h 144652"/>
                <a:gd name="csX16" fmla="*/ 42640 w 85820"/>
                <a:gd name="csY16" fmla="*/ 131699 h 1446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85820" h="144652">
                  <a:moveTo>
                    <a:pt x="72327" y="141954"/>
                  </a:moveTo>
                  <a:lnTo>
                    <a:pt x="71247" y="125762"/>
                  </a:lnTo>
                  <a:cubicBezTo>
                    <a:pt x="64770" y="138176"/>
                    <a:pt x="53975" y="144653"/>
                    <a:pt x="40481" y="144653"/>
                  </a:cubicBezTo>
                  <a:cubicBezTo>
                    <a:pt x="11335" y="144653"/>
                    <a:pt x="0" y="118205"/>
                    <a:pt x="0" y="92837"/>
                  </a:cubicBezTo>
                  <a:cubicBezTo>
                    <a:pt x="0" y="67469"/>
                    <a:pt x="11335" y="42100"/>
                    <a:pt x="40481" y="42100"/>
                  </a:cubicBezTo>
                  <a:cubicBezTo>
                    <a:pt x="69628" y="42100"/>
                    <a:pt x="65310" y="49117"/>
                    <a:pt x="70168" y="60992"/>
                  </a:cubicBezTo>
                  <a:lnTo>
                    <a:pt x="70168" y="0"/>
                  </a:lnTo>
                  <a:lnTo>
                    <a:pt x="84741" y="0"/>
                  </a:lnTo>
                  <a:lnTo>
                    <a:pt x="84741" y="111728"/>
                  </a:lnTo>
                  <a:cubicBezTo>
                    <a:pt x="84741" y="122523"/>
                    <a:pt x="84741" y="132779"/>
                    <a:pt x="85820" y="143034"/>
                  </a:cubicBezTo>
                  <a:lnTo>
                    <a:pt x="72327" y="143034"/>
                  </a:lnTo>
                  <a:close/>
                  <a:moveTo>
                    <a:pt x="43180" y="131699"/>
                  </a:moveTo>
                  <a:cubicBezTo>
                    <a:pt x="64230" y="131699"/>
                    <a:pt x="70707" y="109569"/>
                    <a:pt x="70707" y="92297"/>
                  </a:cubicBezTo>
                  <a:cubicBezTo>
                    <a:pt x="70707" y="75025"/>
                    <a:pt x="63151" y="53435"/>
                    <a:pt x="42640" y="53435"/>
                  </a:cubicBezTo>
                  <a:cubicBezTo>
                    <a:pt x="22130" y="53435"/>
                    <a:pt x="15113" y="73946"/>
                    <a:pt x="15113" y="92297"/>
                  </a:cubicBezTo>
                  <a:cubicBezTo>
                    <a:pt x="15113" y="110649"/>
                    <a:pt x="16732" y="111189"/>
                    <a:pt x="20510" y="118745"/>
                  </a:cubicBezTo>
                  <a:cubicBezTo>
                    <a:pt x="24828" y="126301"/>
                    <a:pt x="31305" y="131699"/>
                    <a:pt x="42640" y="131699"/>
                  </a:cubicBezTo>
                </a:path>
              </a:pathLst>
            </a:custGeom>
            <a:solidFill>
              <a:srgbClr val="E98600"/>
            </a:solidFill>
            <a:ln w="5398" cap="flat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32" name="Rechthoek 31">
              <a:extLst>
                <a:ext uri="{FF2B5EF4-FFF2-40B4-BE49-F238E27FC236}">
                  <a16:creationId xmlns:a16="http://schemas.microsoft.com/office/drawing/2014/main" id="{722890CE-7150-BE6F-CEDA-B486A4DE54E8}"/>
                </a:ext>
              </a:extLst>
            </p:cNvPr>
            <p:cNvSpPr/>
            <p:nvPr/>
          </p:nvSpPr>
          <p:spPr>
            <a:xfrm>
              <a:off x="1404971" y="4516332"/>
              <a:ext cx="36441" cy="9826"/>
            </a:xfrm>
            <a:prstGeom prst="rect">
              <a:avLst/>
            </a:prstGeom>
            <a:solidFill>
              <a:srgbClr val="E98600"/>
            </a:solidFill>
            <a:ln w="5398" cap="flat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33" name="Vrije vorm 32">
              <a:extLst>
                <a:ext uri="{FF2B5EF4-FFF2-40B4-BE49-F238E27FC236}">
                  <a16:creationId xmlns:a16="http://schemas.microsoft.com/office/drawing/2014/main" id="{3863EAC6-E8E3-2E18-1A6F-8BC44D9B6ADE}"/>
                </a:ext>
              </a:extLst>
            </p:cNvPr>
            <p:cNvSpPr/>
            <p:nvPr/>
          </p:nvSpPr>
          <p:spPr>
            <a:xfrm>
              <a:off x="1459838" y="4467606"/>
              <a:ext cx="76158" cy="100315"/>
            </a:xfrm>
            <a:custGeom>
              <a:avLst/>
              <a:gdLst>
                <a:gd name="csX0" fmla="*/ 0 w 100393"/>
                <a:gd name="csY0" fmla="*/ 132239 h 132238"/>
                <a:gd name="csX1" fmla="*/ 0 w 100393"/>
                <a:gd name="csY1" fmla="*/ 0 h 132238"/>
                <a:gd name="csX2" fmla="*/ 22130 w 100393"/>
                <a:gd name="csY2" fmla="*/ 0 h 132238"/>
                <a:gd name="csX3" fmla="*/ 85820 w 100393"/>
                <a:gd name="csY3" fmla="*/ 116046 h 132238"/>
                <a:gd name="csX4" fmla="*/ 85820 w 100393"/>
                <a:gd name="csY4" fmla="*/ 0 h 132238"/>
                <a:gd name="csX5" fmla="*/ 100393 w 100393"/>
                <a:gd name="csY5" fmla="*/ 0 h 132238"/>
                <a:gd name="csX6" fmla="*/ 100393 w 100393"/>
                <a:gd name="csY6" fmla="*/ 132239 h 132238"/>
                <a:gd name="csX7" fmla="*/ 78264 w 100393"/>
                <a:gd name="csY7" fmla="*/ 132239 h 132238"/>
                <a:gd name="csX8" fmla="*/ 14573 w 100393"/>
                <a:gd name="csY8" fmla="*/ 16193 h 132238"/>
                <a:gd name="csX9" fmla="*/ 14573 w 100393"/>
                <a:gd name="csY9" fmla="*/ 132239 h 132238"/>
                <a:gd name="csX10" fmla="*/ 0 w 100393"/>
                <a:gd name="csY10" fmla="*/ 132239 h 1322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00393" h="132238">
                  <a:moveTo>
                    <a:pt x="0" y="132239"/>
                  </a:moveTo>
                  <a:lnTo>
                    <a:pt x="0" y="0"/>
                  </a:lnTo>
                  <a:lnTo>
                    <a:pt x="22130" y="0"/>
                  </a:lnTo>
                  <a:lnTo>
                    <a:pt x="85820" y="116046"/>
                  </a:lnTo>
                  <a:lnTo>
                    <a:pt x="85820" y="0"/>
                  </a:lnTo>
                  <a:lnTo>
                    <a:pt x="100393" y="0"/>
                  </a:lnTo>
                  <a:lnTo>
                    <a:pt x="100393" y="132239"/>
                  </a:lnTo>
                  <a:lnTo>
                    <a:pt x="78264" y="132239"/>
                  </a:lnTo>
                  <a:lnTo>
                    <a:pt x="14573" y="16193"/>
                  </a:lnTo>
                  <a:lnTo>
                    <a:pt x="14573" y="132239"/>
                  </a:lnTo>
                  <a:lnTo>
                    <a:pt x="0" y="132239"/>
                  </a:lnTo>
                  <a:close/>
                </a:path>
              </a:pathLst>
            </a:custGeom>
            <a:solidFill>
              <a:srgbClr val="E98600"/>
            </a:solidFill>
            <a:ln w="5398" cap="flat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34" name="Vrije vorm 33">
              <a:extLst>
                <a:ext uri="{FF2B5EF4-FFF2-40B4-BE49-F238E27FC236}">
                  <a16:creationId xmlns:a16="http://schemas.microsoft.com/office/drawing/2014/main" id="{7E6FF999-1516-2B91-BD2B-8AADA75974F5}"/>
                </a:ext>
              </a:extLst>
            </p:cNvPr>
            <p:cNvSpPr/>
            <p:nvPr/>
          </p:nvSpPr>
          <p:spPr>
            <a:xfrm>
              <a:off x="1554831" y="4491765"/>
              <a:ext cx="63465" cy="77796"/>
            </a:xfrm>
            <a:custGeom>
              <a:avLst/>
              <a:gdLst>
                <a:gd name="csX0" fmla="*/ 15113 w 83661"/>
                <a:gd name="csY0" fmla="*/ 52896 h 102552"/>
                <a:gd name="csX1" fmla="*/ 50197 w 83661"/>
                <a:gd name="csY1" fmla="*/ 90678 h 102552"/>
                <a:gd name="csX2" fmla="*/ 77184 w 83661"/>
                <a:gd name="csY2" fmla="*/ 83122 h 102552"/>
                <a:gd name="csX3" fmla="*/ 77184 w 83661"/>
                <a:gd name="csY3" fmla="*/ 96076 h 102552"/>
                <a:gd name="csX4" fmla="*/ 50197 w 83661"/>
                <a:gd name="csY4" fmla="*/ 102553 h 102552"/>
                <a:gd name="csX5" fmla="*/ 0 w 83661"/>
                <a:gd name="csY5" fmla="*/ 50737 h 102552"/>
                <a:gd name="csX6" fmla="*/ 44259 w 83661"/>
                <a:gd name="csY6" fmla="*/ 0 h 102552"/>
                <a:gd name="csX7" fmla="*/ 83661 w 83661"/>
                <a:gd name="csY7" fmla="*/ 50737 h 102552"/>
                <a:gd name="csX8" fmla="*/ 83661 w 83661"/>
                <a:gd name="csY8" fmla="*/ 52896 h 102552"/>
                <a:gd name="csX9" fmla="*/ 15113 w 83661"/>
                <a:gd name="csY9" fmla="*/ 52896 h 102552"/>
                <a:gd name="csX10" fmla="*/ 69628 w 83661"/>
                <a:gd name="csY10" fmla="*/ 42101 h 102552"/>
                <a:gd name="csX11" fmla="*/ 44259 w 83661"/>
                <a:gd name="csY11" fmla="*/ 11335 h 102552"/>
                <a:gd name="csX12" fmla="*/ 15113 w 83661"/>
                <a:gd name="csY12" fmla="*/ 42101 h 102552"/>
                <a:gd name="csX13" fmla="*/ 69628 w 83661"/>
                <a:gd name="csY13" fmla="*/ 42101 h 1025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83661" h="102552">
                  <a:moveTo>
                    <a:pt x="15113" y="52896"/>
                  </a:moveTo>
                  <a:cubicBezTo>
                    <a:pt x="15113" y="71787"/>
                    <a:pt x="25368" y="90678"/>
                    <a:pt x="50197" y="90678"/>
                  </a:cubicBezTo>
                  <a:cubicBezTo>
                    <a:pt x="75025" y="90678"/>
                    <a:pt x="70168" y="87979"/>
                    <a:pt x="77184" y="83122"/>
                  </a:cubicBezTo>
                  <a:lnTo>
                    <a:pt x="77184" y="96076"/>
                  </a:lnTo>
                  <a:cubicBezTo>
                    <a:pt x="69088" y="100394"/>
                    <a:pt x="59373" y="102553"/>
                    <a:pt x="50197" y="102553"/>
                  </a:cubicBezTo>
                  <a:cubicBezTo>
                    <a:pt x="16193" y="102553"/>
                    <a:pt x="0" y="80423"/>
                    <a:pt x="0" y="50737"/>
                  </a:cubicBezTo>
                  <a:cubicBezTo>
                    <a:pt x="0" y="21050"/>
                    <a:pt x="14573" y="0"/>
                    <a:pt x="44259" y="0"/>
                  </a:cubicBezTo>
                  <a:cubicBezTo>
                    <a:pt x="73945" y="0"/>
                    <a:pt x="83661" y="24829"/>
                    <a:pt x="83661" y="50737"/>
                  </a:cubicBezTo>
                  <a:lnTo>
                    <a:pt x="83661" y="52896"/>
                  </a:lnTo>
                  <a:lnTo>
                    <a:pt x="15113" y="52896"/>
                  </a:lnTo>
                  <a:close/>
                  <a:moveTo>
                    <a:pt x="69628" y="42101"/>
                  </a:moveTo>
                  <a:cubicBezTo>
                    <a:pt x="68548" y="28607"/>
                    <a:pt x="63690" y="11335"/>
                    <a:pt x="44259" y="11335"/>
                  </a:cubicBezTo>
                  <a:cubicBezTo>
                    <a:pt x="24828" y="11335"/>
                    <a:pt x="15653" y="28067"/>
                    <a:pt x="15113" y="42101"/>
                  </a:cubicBezTo>
                  <a:lnTo>
                    <a:pt x="69628" y="42101"/>
                  </a:lnTo>
                  <a:close/>
                </a:path>
              </a:pathLst>
            </a:custGeom>
            <a:solidFill>
              <a:srgbClr val="E98600"/>
            </a:solidFill>
            <a:ln w="5398" cap="flat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35" name="Vrije vorm 34">
              <a:extLst>
                <a:ext uri="{FF2B5EF4-FFF2-40B4-BE49-F238E27FC236}">
                  <a16:creationId xmlns:a16="http://schemas.microsoft.com/office/drawing/2014/main" id="{9CD871DB-7A76-E517-11A8-3291D08CAB7B}"/>
                </a:ext>
              </a:extLst>
            </p:cNvPr>
            <p:cNvSpPr/>
            <p:nvPr/>
          </p:nvSpPr>
          <p:spPr>
            <a:xfrm>
              <a:off x="1628942" y="4460237"/>
              <a:ext cx="65103" cy="109733"/>
            </a:xfrm>
            <a:custGeom>
              <a:avLst/>
              <a:gdLst>
                <a:gd name="csX0" fmla="*/ 72327 w 85820"/>
                <a:gd name="csY0" fmla="*/ 141954 h 144652"/>
                <a:gd name="csX1" fmla="*/ 71247 w 85820"/>
                <a:gd name="csY1" fmla="*/ 125762 h 144652"/>
                <a:gd name="csX2" fmla="*/ 40481 w 85820"/>
                <a:gd name="csY2" fmla="*/ 144653 h 144652"/>
                <a:gd name="csX3" fmla="*/ 0 w 85820"/>
                <a:gd name="csY3" fmla="*/ 92837 h 144652"/>
                <a:gd name="csX4" fmla="*/ 40481 w 85820"/>
                <a:gd name="csY4" fmla="*/ 42100 h 144652"/>
                <a:gd name="csX5" fmla="*/ 70168 w 85820"/>
                <a:gd name="csY5" fmla="*/ 60992 h 144652"/>
                <a:gd name="csX6" fmla="*/ 70168 w 85820"/>
                <a:gd name="csY6" fmla="*/ 0 h 144652"/>
                <a:gd name="csX7" fmla="*/ 84741 w 85820"/>
                <a:gd name="csY7" fmla="*/ 0 h 144652"/>
                <a:gd name="csX8" fmla="*/ 84741 w 85820"/>
                <a:gd name="csY8" fmla="*/ 111728 h 144652"/>
                <a:gd name="csX9" fmla="*/ 85820 w 85820"/>
                <a:gd name="csY9" fmla="*/ 143034 h 144652"/>
                <a:gd name="csX10" fmla="*/ 72327 w 85820"/>
                <a:gd name="csY10" fmla="*/ 143034 h 144652"/>
                <a:gd name="csX11" fmla="*/ 43180 w 85820"/>
                <a:gd name="csY11" fmla="*/ 131699 h 144652"/>
                <a:gd name="csX12" fmla="*/ 70707 w 85820"/>
                <a:gd name="csY12" fmla="*/ 92297 h 144652"/>
                <a:gd name="csX13" fmla="*/ 42640 w 85820"/>
                <a:gd name="csY13" fmla="*/ 53435 h 144652"/>
                <a:gd name="csX14" fmla="*/ 15113 w 85820"/>
                <a:gd name="csY14" fmla="*/ 92297 h 144652"/>
                <a:gd name="csX15" fmla="*/ 20510 w 85820"/>
                <a:gd name="csY15" fmla="*/ 118745 h 144652"/>
                <a:gd name="csX16" fmla="*/ 42640 w 85820"/>
                <a:gd name="csY16" fmla="*/ 131699 h 1446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85820" h="144652">
                  <a:moveTo>
                    <a:pt x="72327" y="141954"/>
                  </a:moveTo>
                  <a:lnTo>
                    <a:pt x="71247" y="125762"/>
                  </a:lnTo>
                  <a:cubicBezTo>
                    <a:pt x="64770" y="138176"/>
                    <a:pt x="53975" y="144653"/>
                    <a:pt x="40481" y="144653"/>
                  </a:cubicBezTo>
                  <a:cubicBezTo>
                    <a:pt x="11335" y="144653"/>
                    <a:pt x="0" y="118205"/>
                    <a:pt x="0" y="92837"/>
                  </a:cubicBezTo>
                  <a:cubicBezTo>
                    <a:pt x="0" y="67469"/>
                    <a:pt x="11335" y="42100"/>
                    <a:pt x="40481" y="42100"/>
                  </a:cubicBezTo>
                  <a:cubicBezTo>
                    <a:pt x="69628" y="42100"/>
                    <a:pt x="65310" y="49117"/>
                    <a:pt x="70168" y="60992"/>
                  </a:cubicBezTo>
                  <a:lnTo>
                    <a:pt x="70168" y="0"/>
                  </a:lnTo>
                  <a:lnTo>
                    <a:pt x="84741" y="0"/>
                  </a:lnTo>
                  <a:lnTo>
                    <a:pt x="84741" y="111728"/>
                  </a:lnTo>
                  <a:cubicBezTo>
                    <a:pt x="84741" y="122523"/>
                    <a:pt x="84741" y="132779"/>
                    <a:pt x="85820" y="143034"/>
                  </a:cubicBezTo>
                  <a:lnTo>
                    <a:pt x="72327" y="143034"/>
                  </a:lnTo>
                  <a:close/>
                  <a:moveTo>
                    <a:pt x="43180" y="131699"/>
                  </a:moveTo>
                  <a:cubicBezTo>
                    <a:pt x="64230" y="131699"/>
                    <a:pt x="70707" y="109569"/>
                    <a:pt x="70707" y="92297"/>
                  </a:cubicBezTo>
                  <a:cubicBezTo>
                    <a:pt x="70707" y="75025"/>
                    <a:pt x="63151" y="53435"/>
                    <a:pt x="42640" y="53435"/>
                  </a:cubicBezTo>
                  <a:cubicBezTo>
                    <a:pt x="22130" y="53435"/>
                    <a:pt x="15113" y="73946"/>
                    <a:pt x="15113" y="92297"/>
                  </a:cubicBezTo>
                  <a:cubicBezTo>
                    <a:pt x="15113" y="110649"/>
                    <a:pt x="16732" y="111189"/>
                    <a:pt x="20510" y="118745"/>
                  </a:cubicBezTo>
                  <a:cubicBezTo>
                    <a:pt x="24828" y="126301"/>
                    <a:pt x="31305" y="131699"/>
                    <a:pt x="42640" y="131699"/>
                  </a:cubicBezTo>
                </a:path>
              </a:pathLst>
            </a:custGeom>
            <a:solidFill>
              <a:srgbClr val="E98600"/>
            </a:solidFill>
            <a:ln w="5398" cap="flat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36" name="Vrije vorm 35">
              <a:extLst>
                <a:ext uri="{FF2B5EF4-FFF2-40B4-BE49-F238E27FC236}">
                  <a16:creationId xmlns:a16="http://schemas.microsoft.com/office/drawing/2014/main" id="{6A73080F-3D1D-0B6F-8667-5B75266C5123}"/>
                </a:ext>
              </a:extLst>
            </p:cNvPr>
            <p:cNvSpPr/>
            <p:nvPr/>
          </p:nvSpPr>
          <p:spPr>
            <a:xfrm>
              <a:off x="1710423" y="4491765"/>
              <a:ext cx="63465" cy="77796"/>
            </a:xfrm>
            <a:custGeom>
              <a:avLst/>
              <a:gdLst>
                <a:gd name="csX0" fmla="*/ 15113 w 83661"/>
                <a:gd name="csY0" fmla="*/ 52896 h 102552"/>
                <a:gd name="csX1" fmla="*/ 50197 w 83661"/>
                <a:gd name="csY1" fmla="*/ 90678 h 102552"/>
                <a:gd name="csX2" fmla="*/ 77184 w 83661"/>
                <a:gd name="csY2" fmla="*/ 83122 h 102552"/>
                <a:gd name="csX3" fmla="*/ 77184 w 83661"/>
                <a:gd name="csY3" fmla="*/ 96076 h 102552"/>
                <a:gd name="csX4" fmla="*/ 50197 w 83661"/>
                <a:gd name="csY4" fmla="*/ 102553 h 102552"/>
                <a:gd name="csX5" fmla="*/ 0 w 83661"/>
                <a:gd name="csY5" fmla="*/ 50737 h 102552"/>
                <a:gd name="csX6" fmla="*/ 44259 w 83661"/>
                <a:gd name="csY6" fmla="*/ 0 h 102552"/>
                <a:gd name="csX7" fmla="*/ 83661 w 83661"/>
                <a:gd name="csY7" fmla="*/ 50737 h 102552"/>
                <a:gd name="csX8" fmla="*/ 83661 w 83661"/>
                <a:gd name="csY8" fmla="*/ 52896 h 102552"/>
                <a:gd name="csX9" fmla="*/ 15113 w 83661"/>
                <a:gd name="csY9" fmla="*/ 52896 h 102552"/>
                <a:gd name="csX10" fmla="*/ 69088 w 83661"/>
                <a:gd name="csY10" fmla="*/ 42101 h 102552"/>
                <a:gd name="csX11" fmla="*/ 43720 w 83661"/>
                <a:gd name="csY11" fmla="*/ 11335 h 102552"/>
                <a:gd name="csX12" fmla="*/ 14573 w 83661"/>
                <a:gd name="csY12" fmla="*/ 42101 h 102552"/>
                <a:gd name="csX13" fmla="*/ 69088 w 83661"/>
                <a:gd name="csY13" fmla="*/ 42101 h 1025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83661" h="102552">
                  <a:moveTo>
                    <a:pt x="15113" y="52896"/>
                  </a:moveTo>
                  <a:cubicBezTo>
                    <a:pt x="15113" y="71787"/>
                    <a:pt x="25368" y="90678"/>
                    <a:pt x="50197" y="90678"/>
                  </a:cubicBezTo>
                  <a:cubicBezTo>
                    <a:pt x="75025" y="90678"/>
                    <a:pt x="70168" y="87979"/>
                    <a:pt x="77184" y="83122"/>
                  </a:cubicBezTo>
                  <a:lnTo>
                    <a:pt x="77184" y="96076"/>
                  </a:lnTo>
                  <a:cubicBezTo>
                    <a:pt x="69088" y="100394"/>
                    <a:pt x="59373" y="102553"/>
                    <a:pt x="50197" y="102553"/>
                  </a:cubicBezTo>
                  <a:cubicBezTo>
                    <a:pt x="16193" y="102553"/>
                    <a:pt x="0" y="80423"/>
                    <a:pt x="0" y="50737"/>
                  </a:cubicBezTo>
                  <a:cubicBezTo>
                    <a:pt x="0" y="21050"/>
                    <a:pt x="14573" y="0"/>
                    <a:pt x="44259" y="0"/>
                  </a:cubicBezTo>
                  <a:cubicBezTo>
                    <a:pt x="73945" y="0"/>
                    <a:pt x="83661" y="24829"/>
                    <a:pt x="83661" y="50737"/>
                  </a:cubicBezTo>
                  <a:lnTo>
                    <a:pt x="83661" y="52896"/>
                  </a:lnTo>
                  <a:lnTo>
                    <a:pt x="15113" y="52896"/>
                  </a:lnTo>
                  <a:close/>
                  <a:moveTo>
                    <a:pt x="69088" y="42101"/>
                  </a:moveTo>
                  <a:cubicBezTo>
                    <a:pt x="68008" y="28607"/>
                    <a:pt x="63150" y="11335"/>
                    <a:pt x="43720" y="11335"/>
                  </a:cubicBezTo>
                  <a:cubicBezTo>
                    <a:pt x="24289" y="11335"/>
                    <a:pt x="15113" y="28067"/>
                    <a:pt x="14573" y="42101"/>
                  </a:cubicBezTo>
                  <a:lnTo>
                    <a:pt x="69088" y="42101"/>
                  </a:lnTo>
                  <a:close/>
                </a:path>
              </a:pathLst>
            </a:custGeom>
            <a:solidFill>
              <a:srgbClr val="E98600"/>
            </a:solidFill>
            <a:ln w="5398" cap="flat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37" name="Vrije vorm 36">
              <a:extLst>
                <a:ext uri="{FF2B5EF4-FFF2-40B4-BE49-F238E27FC236}">
                  <a16:creationId xmlns:a16="http://schemas.microsoft.com/office/drawing/2014/main" id="{64557E6A-A2AD-C73E-0E4E-B60B69041777}"/>
                </a:ext>
              </a:extLst>
            </p:cNvPr>
            <p:cNvSpPr/>
            <p:nvPr/>
          </p:nvSpPr>
          <p:spPr>
            <a:xfrm>
              <a:off x="1788219" y="4491765"/>
              <a:ext cx="36850" cy="76567"/>
            </a:xfrm>
            <a:custGeom>
              <a:avLst/>
              <a:gdLst>
                <a:gd name="csX0" fmla="*/ 1079 w 48577"/>
                <a:gd name="csY0" fmla="*/ 100394 h 100933"/>
                <a:gd name="csX1" fmla="*/ 1079 w 48577"/>
                <a:gd name="csY1" fmla="*/ 24829 h 100933"/>
                <a:gd name="csX2" fmla="*/ 0 w 48577"/>
                <a:gd name="csY2" fmla="*/ 1619 h 100933"/>
                <a:gd name="csX3" fmla="*/ 13494 w 48577"/>
                <a:gd name="csY3" fmla="*/ 1619 h 100933"/>
                <a:gd name="csX4" fmla="*/ 13494 w 48577"/>
                <a:gd name="csY4" fmla="*/ 20511 h 100933"/>
                <a:gd name="csX5" fmla="*/ 40481 w 48577"/>
                <a:gd name="csY5" fmla="*/ 0 h 100933"/>
                <a:gd name="csX6" fmla="*/ 48578 w 48577"/>
                <a:gd name="csY6" fmla="*/ 540 h 100933"/>
                <a:gd name="csX7" fmla="*/ 48578 w 48577"/>
                <a:gd name="csY7" fmla="*/ 15113 h 100933"/>
                <a:gd name="csX8" fmla="*/ 39941 w 48577"/>
                <a:gd name="csY8" fmla="*/ 14034 h 100933"/>
                <a:gd name="csX9" fmla="*/ 15653 w 48577"/>
                <a:gd name="csY9" fmla="*/ 51816 h 100933"/>
                <a:gd name="csX10" fmla="*/ 15653 w 48577"/>
                <a:gd name="csY10" fmla="*/ 100933 h 100933"/>
                <a:gd name="csX11" fmla="*/ 1079 w 48577"/>
                <a:gd name="csY11" fmla="*/ 100933 h 1009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48577" h="100933">
                  <a:moveTo>
                    <a:pt x="1079" y="100394"/>
                  </a:moveTo>
                  <a:lnTo>
                    <a:pt x="1079" y="24829"/>
                  </a:lnTo>
                  <a:cubicBezTo>
                    <a:pt x="1079" y="17272"/>
                    <a:pt x="1079" y="9176"/>
                    <a:pt x="0" y="1619"/>
                  </a:cubicBezTo>
                  <a:lnTo>
                    <a:pt x="13494" y="1619"/>
                  </a:lnTo>
                  <a:lnTo>
                    <a:pt x="13494" y="20511"/>
                  </a:lnTo>
                  <a:cubicBezTo>
                    <a:pt x="17812" y="10255"/>
                    <a:pt x="28607" y="0"/>
                    <a:pt x="40481" y="0"/>
                  </a:cubicBezTo>
                  <a:cubicBezTo>
                    <a:pt x="52355" y="0"/>
                    <a:pt x="45879" y="0"/>
                    <a:pt x="48578" y="540"/>
                  </a:cubicBezTo>
                  <a:lnTo>
                    <a:pt x="48578" y="15113"/>
                  </a:lnTo>
                  <a:cubicBezTo>
                    <a:pt x="45339" y="14573"/>
                    <a:pt x="42640" y="14034"/>
                    <a:pt x="39941" y="14034"/>
                  </a:cubicBezTo>
                  <a:cubicBezTo>
                    <a:pt x="19970" y="14034"/>
                    <a:pt x="15653" y="36163"/>
                    <a:pt x="15653" y="51816"/>
                  </a:cubicBezTo>
                  <a:lnTo>
                    <a:pt x="15653" y="100933"/>
                  </a:lnTo>
                  <a:lnTo>
                    <a:pt x="1079" y="100933"/>
                  </a:lnTo>
                  <a:close/>
                </a:path>
              </a:pathLst>
            </a:custGeom>
            <a:solidFill>
              <a:srgbClr val="E98600"/>
            </a:solidFill>
            <a:ln w="5398" cap="flat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38" name="Rechthoek 37">
              <a:extLst>
                <a:ext uri="{FF2B5EF4-FFF2-40B4-BE49-F238E27FC236}">
                  <a16:creationId xmlns:a16="http://schemas.microsoft.com/office/drawing/2014/main" id="{1167A895-711D-093F-5610-5AB526607F2D}"/>
                </a:ext>
              </a:extLst>
            </p:cNvPr>
            <p:cNvSpPr/>
            <p:nvPr/>
          </p:nvSpPr>
          <p:spPr>
            <a:xfrm>
              <a:off x="1838172" y="4459827"/>
              <a:ext cx="11055" cy="108504"/>
            </a:xfrm>
            <a:prstGeom prst="rect">
              <a:avLst/>
            </a:prstGeom>
            <a:solidFill>
              <a:srgbClr val="E98600"/>
            </a:solidFill>
            <a:ln w="5398" cap="flat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39" name="Vrije vorm 38">
              <a:extLst>
                <a:ext uri="{FF2B5EF4-FFF2-40B4-BE49-F238E27FC236}">
                  <a16:creationId xmlns:a16="http://schemas.microsoft.com/office/drawing/2014/main" id="{73A8ED33-C747-E0EF-1D6D-A2782856AFD3}"/>
                </a:ext>
              </a:extLst>
            </p:cNvPr>
            <p:cNvSpPr/>
            <p:nvPr/>
          </p:nvSpPr>
          <p:spPr>
            <a:xfrm>
              <a:off x="1865196" y="4491355"/>
              <a:ext cx="58960" cy="78205"/>
            </a:xfrm>
            <a:custGeom>
              <a:avLst/>
              <a:gdLst>
                <a:gd name="csX0" fmla="*/ 63690 w 77723"/>
                <a:gd name="csY0" fmla="*/ 100933 h 103092"/>
                <a:gd name="csX1" fmla="*/ 63690 w 77723"/>
                <a:gd name="csY1" fmla="*/ 85280 h 103092"/>
                <a:gd name="csX2" fmla="*/ 32385 w 77723"/>
                <a:gd name="csY2" fmla="*/ 103092 h 103092"/>
                <a:gd name="csX3" fmla="*/ 0 w 77723"/>
                <a:gd name="csY3" fmla="*/ 73946 h 103092"/>
                <a:gd name="csX4" fmla="*/ 51276 w 77723"/>
                <a:gd name="csY4" fmla="*/ 41021 h 103092"/>
                <a:gd name="csX5" fmla="*/ 62611 w 77723"/>
                <a:gd name="csY5" fmla="*/ 41021 h 103092"/>
                <a:gd name="csX6" fmla="*/ 62611 w 77723"/>
                <a:gd name="csY6" fmla="*/ 36163 h 103092"/>
                <a:gd name="csX7" fmla="*/ 40481 w 77723"/>
                <a:gd name="csY7" fmla="*/ 11874 h 103092"/>
                <a:gd name="csX8" fmla="*/ 12414 w 77723"/>
                <a:gd name="csY8" fmla="*/ 19971 h 103092"/>
                <a:gd name="csX9" fmla="*/ 11335 w 77723"/>
                <a:gd name="csY9" fmla="*/ 7017 h 103092"/>
                <a:gd name="csX10" fmla="*/ 41021 w 77723"/>
                <a:gd name="csY10" fmla="*/ 0 h 103092"/>
                <a:gd name="csX11" fmla="*/ 76645 w 77723"/>
                <a:gd name="csY11" fmla="*/ 36703 h 103092"/>
                <a:gd name="csX12" fmla="*/ 76645 w 77723"/>
                <a:gd name="csY12" fmla="*/ 79343 h 103092"/>
                <a:gd name="csX13" fmla="*/ 77724 w 77723"/>
                <a:gd name="csY13" fmla="*/ 100393 h 103092"/>
                <a:gd name="csX14" fmla="*/ 63690 w 77723"/>
                <a:gd name="csY14" fmla="*/ 100393 h 103092"/>
                <a:gd name="csX15" fmla="*/ 55055 w 77723"/>
                <a:gd name="csY15" fmla="*/ 51276 h 103092"/>
                <a:gd name="csX16" fmla="*/ 15113 w 77723"/>
                <a:gd name="csY16" fmla="*/ 72866 h 103092"/>
                <a:gd name="csX17" fmla="*/ 34004 w 77723"/>
                <a:gd name="csY17" fmla="*/ 91218 h 103092"/>
                <a:gd name="csX18" fmla="*/ 62071 w 77723"/>
                <a:gd name="csY18" fmla="*/ 57213 h 103092"/>
                <a:gd name="csX19" fmla="*/ 62071 w 77723"/>
                <a:gd name="csY19" fmla="*/ 51276 h 103092"/>
                <a:gd name="csX20" fmla="*/ 54515 w 77723"/>
                <a:gd name="csY20" fmla="*/ 51276 h 1030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77723" h="103092">
                  <a:moveTo>
                    <a:pt x="63690" y="100933"/>
                  </a:moveTo>
                  <a:lnTo>
                    <a:pt x="63690" y="85280"/>
                  </a:lnTo>
                  <a:cubicBezTo>
                    <a:pt x="57213" y="97695"/>
                    <a:pt x="44799" y="103092"/>
                    <a:pt x="32385" y="103092"/>
                  </a:cubicBezTo>
                  <a:cubicBezTo>
                    <a:pt x="19971" y="103092"/>
                    <a:pt x="0" y="93916"/>
                    <a:pt x="0" y="73946"/>
                  </a:cubicBezTo>
                  <a:cubicBezTo>
                    <a:pt x="0" y="53975"/>
                    <a:pt x="22130" y="41021"/>
                    <a:pt x="51276" y="41021"/>
                  </a:cubicBezTo>
                  <a:lnTo>
                    <a:pt x="62611" y="41021"/>
                  </a:lnTo>
                  <a:lnTo>
                    <a:pt x="62611" y="36163"/>
                  </a:lnTo>
                  <a:cubicBezTo>
                    <a:pt x="62611" y="21050"/>
                    <a:pt x="56674" y="11874"/>
                    <a:pt x="40481" y="11874"/>
                  </a:cubicBezTo>
                  <a:cubicBezTo>
                    <a:pt x="24289" y="11874"/>
                    <a:pt x="21050" y="14573"/>
                    <a:pt x="12414" y="19971"/>
                  </a:cubicBezTo>
                  <a:lnTo>
                    <a:pt x="11335" y="7017"/>
                  </a:lnTo>
                  <a:cubicBezTo>
                    <a:pt x="19971" y="2699"/>
                    <a:pt x="31845" y="0"/>
                    <a:pt x="41021" y="0"/>
                  </a:cubicBezTo>
                  <a:cubicBezTo>
                    <a:pt x="65850" y="0"/>
                    <a:pt x="76645" y="11874"/>
                    <a:pt x="76645" y="36703"/>
                  </a:cubicBezTo>
                  <a:lnTo>
                    <a:pt x="76645" y="79343"/>
                  </a:lnTo>
                  <a:cubicBezTo>
                    <a:pt x="76645" y="86900"/>
                    <a:pt x="76645" y="93377"/>
                    <a:pt x="77724" y="100393"/>
                  </a:cubicBezTo>
                  <a:lnTo>
                    <a:pt x="63690" y="100393"/>
                  </a:lnTo>
                  <a:close/>
                  <a:moveTo>
                    <a:pt x="55055" y="51276"/>
                  </a:moveTo>
                  <a:cubicBezTo>
                    <a:pt x="36703" y="51276"/>
                    <a:pt x="15113" y="53435"/>
                    <a:pt x="15113" y="72866"/>
                  </a:cubicBezTo>
                  <a:cubicBezTo>
                    <a:pt x="15113" y="92297"/>
                    <a:pt x="24289" y="91218"/>
                    <a:pt x="34004" y="91218"/>
                  </a:cubicBezTo>
                  <a:cubicBezTo>
                    <a:pt x="55055" y="91218"/>
                    <a:pt x="62071" y="75565"/>
                    <a:pt x="62071" y="57213"/>
                  </a:cubicBezTo>
                  <a:lnTo>
                    <a:pt x="62071" y="51276"/>
                  </a:lnTo>
                  <a:lnTo>
                    <a:pt x="54515" y="51276"/>
                  </a:lnTo>
                  <a:close/>
                </a:path>
              </a:pathLst>
            </a:custGeom>
            <a:solidFill>
              <a:srgbClr val="E98600"/>
            </a:solidFill>
            <a:ln w="5398" cap="flat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0" name="Vrije vorm 39">
              <a:extLst>
                <a:ext uri="{FF2B5EF4-FFF2-40B4-BE49-F238E27FC236}">
                  <a16:creationId xmlns:a16="http://schemas.microsoft.com/office/drawing/2014/main" id="{6F6CDD74-C4D1-C32F-14F0-3C7218817A41}"/>
                </a:ext>
              </a:extLst>
            </p:cNvPr>
            <p:cNvSpPr/>
            <p:nvPr/>
          </p:nvSpPr>
          <p:spPr>
            <a:xfrm>
              <a:off x="1944221" y="4491765"/>
              <a:ext cx="59780" cy="76158"/>
            </a:xfrm>
            <a:custGeom>
              <a:avLst/>
              <a:gdLst>
                <a:gd name="csX0" fmla="*/ 1080 w 78803"/>
                <a:gd name="csY0" fmla="*/ 100394 h 100393"/>
                <a:gd name="csX1" fmla="*/ 1080 w 78803"/>
                <a:gd name="csY1" fmla="*/ 24829 h 100393"/>
                <a:gd name="csX2" fmla="*/ 0 w 78803"/>
                <a:gd name="csY2" fmla="*/ 1619 h 100393"/>
                <a:gd name="csX3" fmla="*/ 13494 w 78803"/>
                <a:gd name="csY3" fmla="*/ 1619 h 100393"/>
                <a:gd name="csX4" fmla="*/ 13494 w 78803"/>
                <a:gd name="csY4" fmla="*/ 18891 h 100393"/>
                <a:gd name="csX5" fmla="*/ 45879 w 78803"/>
                <a:gd name="csY5" fmla="*/ 0 h 100393"/>
                <a:gd name="csX6" fmla="*/ 78803 w 78803"/>
                <a:gd name="csY6" fmla="*/ 39402 h 100393"/>
                <a:gd name="csX7" fmla="*/ 78803 w 78803"/>
                <a:gd name="csY7" fmla="*/ 100394 h 100393"/>
                <a:gd name="csX8" fmla="*/ 64770 w 78803"/>
                <a:gd name="csY8" fmla="*/ 100394 h 100393"/>
                <a:gd name="csX9" fmla="*/ 64770 w 78803"/>
                <a:gd name="csY9" fmla="*/ 42101 h 100393"/>
                <a:gd name="csX10" fmla="*/ 42640 w 78803"/>
                <a:gd name="csY10" fmla="*/ 12414 h 100393"/>
                <a:gd name="csX11" fmla="*/ 15653 w 78803"/>
                <a:gd name="csY11" fmla="*/ 47498 h 100393"/>
                <a:gd name="csX12" fmla="*/ 15653 w 78803"/>
                <a:gd name="csY12" fmla="*/ 100394 h 100393"/>
                <a:gd name="csX13" fmla="*/ 1080 w 78803"/>
                <a:gd name="csY13" fmla="*/ 100394 h 1003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78803" h="100393">
                  <a:moveTo>
                    <a:pt x="1080" y="100394"/>
                  </a:moveTo>
                  <a:lnTo>
                    <a:pt x="1080" y="24829"/>
                  </a:lnTo>
                  <a:cubicBezTo>
                    <a:pt x="1080" y="17272"/>
                    <a:pt x="1080" y="9176"/>
                    <a:pt x="0" y="1619"/>
                  </a:cubicBezTo>
                  <a:lnTo>
                    <a:pt x="13494" y="1619"/>
                  </a:lnTo>
                  <a:lnTo>
                    <a:pt x="13494" y="18891"/>
                  </a:lnTo>
                  <a:cubicBezTo>
                    <a:pt x="21050" y="6477"/>
                    <a:pt x="31845" y="0"/>
                    <a:pt x="45879" y="0"/>
                  </a:cubicBezTo>
                  <a:cubicBezTo>
                    <a:pt x="71247" y="0"/>
                    <a:pt x="78803" y="16732"/>
                    <a:pt x="78803" y="39402"/>
                  </a:cubicBezTo>
                  <a:lnTo>
                    <a:pt x="78803" y="100394"/>
                  </a:lnTo>
                  <a:lnTo>
                    <a:pt x="64770" y="100394"/>
                  </a:lnTo>
                  <a:lnTo>
                    <a:pt x="64770" y="42101"/>
                  </a:lnTo>
                  <a:cubicBezTo>
                    <a:pt x="64770" y="26448"/>
                    <a:pt x="61532" y="12414"/>
                    <a:pt x="42640" y="12414"/>
                  </a:cubicBezTo>
                  <a:cubicBezTo>
                    <a:pt x="23749" y="12414"/>
                    <a:pt x="15653" y="30226"/>
                    <a:pt x="15653" y="47498"/>
                  </a:cubicBezTo>
                  <a:lnTo>
                    <a:pt x="15653" y="100394"/>
                  </a:lnTo>
                  <a:lnTo>
                    <a:pt x="1080" y="100394"/>
                  </a:lnTo>
                  <a:close/>
                </a:path>
              </a:pathLst>
            </a:custGeom>
            <a:solidFill>
              <a:srgbClr val="E98600"/>
            </a:solidFill>
            <a:ln w="5398" cap="flat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1" name="Vrije vorm 40">
              <a:extLst>
                <a:ext uri="{FF2B5EF4-FFF2-40B4-BE49-F238E27FC236}">
                  <a16:creationId xmlns:a16="http://schemas.microsoft.com/office/drawing/2014/main" id="{D923D95D-DBA4-81C1-F920-281B8FDE412D}"/>
                </a:ext>
              </a:extLst>
            </p:cNvPr>
            <p:cNvSpPr/>
            <p:nvPr/>
          </p:nvSpPr>
          <p:spPr>
            <a:xfrm>
              <a:off x="2021607" y="4460237"/>
              <a:ext cx="65103" cy="109733"/>
            </a:xfrm>
            <a:custGeom>
              <a:avLst/>
              <a:gdLst>
                <a:gd name="csX0" fmla="*/ 72326 w 85820"/>
                <a:gd name="csY0" fmla="*/ 141954 h 144652"/>
                <a:gd name="csX1" fmla="*/ 71247 w 85820"/>
                <a:gd name="csY1" fmla="*/ 125762 h 144652"/>
                <a:gd name="csX2" fmla="*/ 40481 w 85820"/>
                <a:gd name="csY2" fmla="*/ 144653 h 144652"/>
                <a:gd name="csX3" fmla="*/ 0 w 85820"/>
                <a:gd name="csY3" fmla="*/ 92837 h 144652"/>
                <a:gd name="csX4" fmla="*/ 40481 w 85820"/>
                <a:gd name="csY4" fmla="*/ 42100 h 144652"/>
                <a:gd name="csX5" fmla="*/ 70168 w 85820"/>
                <a:gd name="csY5" fmla="*/ 60992 h 144652"/>
                <a:gd name="csX6" fmla="*/ 70168 w 85820"/>
                <a:gd name="csY6" fmla="*/ 0 h 144652"/>
                <a:gd name="csX7" fmla="*/ 84740 w 85820"/>
                <a:gd name="csY7" fmla="*/ 0 h 144652"/>
                <a:gd name="csX8" fmla="*/ 84740 w 85820"/>
                <a:gd name="csY8" fmla="*/ 111728 h 144652"/>
                <a:gd name="csX9" fmla="*/ 85820 w 85820"/>
                <a:gd name="csY9" fmla="*/ 143034 h 144652"/>
                <a:gd name="csX10" fmla="*/ 72326 w 85820"/>
                <a:gd name="csY10" fmla="*/ 143034 h 144652"/>
                <a:gd name="csX11" fmla="*/ 43180 w 85820"/>
                <a:gd name="csY11" fmla="*/ 131699 h 144652"/>
                <a:gd name="csX12" fmla="*/ 70707 w 85820"/>
                <a:gd name="csY12" fmla="*/ 92297 h 144652"/>
                <a:gd name="csX13" fmla="*/ 42640 w 85820"/>
                <a:gd name="csY13" fmla="*/ 53435 h 144652"/>
                <a:gd name="csX14" fmla="*/ 15113 w 85820"/>
                <a:gd name="csY14" fmla="*/ 92297 h 144652"/>
                <a:gd name="csX15" fmla="*/ 20510 w 85820"/>
                <a:gd name="csY15" fmla="*/ 118745 h 144652"/>
                <a:gd name="csX16" fmla="*/ 42640 w 85820"/>
                <a:gd name="csY16" fmla="*/ 131699 h 1446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85820" h="144652">
                  <a:moveTo>
                    <a:pt x="72326" y="141954"/>
                  </a:moveTo>
                  <a:lnTo>
                    <a:pt x="71247" y="125762"/>
                  </a:lnTo>
                  <a:cubicBezTo>
                    <a:pt x="64770" y="138176"/>
                    <a:pt x="53975" y="144653"/>
                    <a:pt x="40481" y="144653"/>
                  </a:cubicBezTo>
                  <a:cubicBezTo>
                    <a:pt x="11335" y="144653"/>
                    <a:pt x="0" y="118205"/>
                    <a:pt x="0" y="92837"/>
                  </a:cubicBezTo>
                  <a:cubicBezTo>
                    <a:pt x="0" y="67469"/>
                    <a:pt x="11335" y="42100"/>
                    <a:pt x="40481" y="42100"/>
                  </a:cubicBezTo>
                  <a:cubicBezTo>
                    <a:pt x="69628" y="42100"/>
                    <a:pt x="65310" y="49117"/>
                    <a:pt x="70168" y="60992"/>
                  </a:cubicBezTo>
                  <a:lnTo>
                    <a:pt x="70168" y="0"/>
                  </a:lnTo>
                  <a:lnTo>
                    <a:pt x="84740" y="0"/>
                  </a:lnTo>
                  <a:lnTo>
                    <a:pt x="84740" y="111728"/>
                  </a:lnTo>
                  <a:cubicBezTo>
                    <a:pt x="84740" y="122523"/>
                    <a:pt x="84740" y="132779"/>
                    <a:pt x="85820" y="143034"/>
                  </a:cubicBezTo>
                  <a:lnTo>
                    <a:pt x="72326" y="143034"/>
                  </a:lnTo>
                  <a:close/>
                  <a:moveTo>
                    <a:pt x="43180" y="131699"/>
                  </a:moveTo>
                  <a:cubicBezTo>
                    <a:pt x="64230" y="131699"/>
                    <a:pt x="70707" y="109569"/>
                    <a:pt x="70707" y="92297"/>
                  </a:cubicBezTo>
                  <a:cubicBezTo>
                    <a:pt x="70707" y="75025"/>
                    <a:pt x="63150" y="53435"/>
                    <a:pt x="42640" y="53435"/>
                  </a:cubicBezTo>
                  <a:cubicBezTo>
                    <a:pt x="22130" y="53435"/>
                    <a:pt x="15113" y="73946"/>
                    <a:pt x="15113" y="92297"/>
                  </a:cubicBezTo>
                  <a:cubicBezTo>
                    <a:pt x="15113" y="110649"/>
                    <a:pt x="16732" y="111189"/>
                    <a:pt x="20510" y="118745"/>
                  </a:cubicBezTo>
                  <a:cubicBezTo>
                    <a:pt x="24828" y="126301"/>
                    <a:pt x="31305" y="131699"/>
                    <a:pt x="42640" y="131699"/>
                  </a:cubicBezTo>
                </a:path>
              </a:pathLst>
            </a:custGeom>
            <a:solidFill>
              <a:srgbClr val="E98600"/>
            </a:solidFill>
            <a:ln w="5398" cap="flat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2" name="Vrije vorm 41">
              <a:extLst>
                <a:ext uri="{FF2B5EF4-FFF2-40B4-BE49-F238E27FC236}">
                  <a16:creationId xmlns:a16="http://schemas.microsoft.com/office/drawing/2014/main" id="{DB016383-E1E0-3471-78D6-96BFC9CD2E09}"/>
                </a:ext>
              </a:extLst>
            </p:cNvPr>
            <p:cNvSpPr/>
            <p:nvPr/>
          </p:nvSpPr>
          <p:spPr>
            <a:xfrm>
              <a:off x="524607" y="4011415"/>
              <a:ext cx="328819" cy="660099"/>
            </a:xfrm>
            <a:custGeom>
              <a:avLst/>
              <a:gdLst>
                <a:gd name="csX0" fmla="*/ 212176 w 433457"/>
                <a:gd name="csY0" fmla="*/ 689881 h 870158"/>
                <a:gd name="csX1" fmla="*/ 153343 w 433457"/>
                <a:gd name="csY1" fmla="*/ 870158 h 870158"/>
                <a:gd name="csX2" fmla="*/ 113402 w 433457"/>
                <a:gd name="csY2" fmla="*/ 851267 h 870158"/>
                <a:gd name="csX3" fmla="*/ 79397 w 433457"/>
                <a:gd name="csY3" fmla="*/ 832915 h 870158"/>
                <a:gd name="csX4" fmla="*/ 54029 w 433457"/>
                <a:gd name="csY4" fmla="*/ 839932 h 870158"/>
                <a:gd name="csX5" fmla="*/ 39456 w 433457"/>
                <a:gd name="csY5" fmla="*/ 846949 h 870158"/>
                <a:gd name="csX6" fmla="*/ 39456 w 433457"/>
                <a:gd name="csY6" fmla="*/ 846949 h 870158"/>
                <a:gd name="csX7" fmla="*/ 9230 w 433457"/>
                <a:gd name="csY7" fmla="*/ 838313 h 870158"/>
                <a:gd name="csX8" fmla="*/ 3293 w 433457"/>
                <a:gd name="csY8" fmla="*/ 792974 h 870158"/>
                <a:gd name="csX9" fmla="*/ 35138 w 433457"/>
                <a:gd name="csY9" fmla="*/ 768145 h 870158"/>
                <a:gd name="csX10" fmla="*/ 35138 w 433457"/>
                <a:gd name="csY10" fmla="*/ 768145 h 870158"/>
                <a:gd name="csX11" fmla="*/ 35138 w 433457"/>
                <a:gd name="csY11" fmla="*/ 768145 h 870158"/>
                <a:gd name="csX12" fmla="*/ 91272 w 433457"/>
                <a:gd name="csY12" fmla="*/ 780560 h 870158"/>
                <a:gd name="csX13" fmla="*/ 120958 w 433457"/>
                <a:gd name="csY13" fmla="*/ 790815 h 870158"/>
                <a:gd name="csX14" fmla="*/ 136071 w 433457"/>
                <a:gd name="csY14" fmla="*/ 791355 h 870158"/>
                <a:gd name="csX15" fmla="*/ 152803 w 433457"/>
                <a:gd name="csY15" fmla="*/ 785957 h 870158"/>
                <a:gd name="csX16" fmla="*/ 177632 w 433457"/>
                <a:gd name="csY16" fmla="*/ 781099 h 870158"/>
                <a:gd name="csX17" fmla="*/ 195983 w 433457"/>
                <a:gd name="csY17" fmla="*/ 787036 h 870158"/>
                <a:gd name="csX18" fmla="*/ 215414 w 433457"/>
                <a:gd name="csY18" fmla="*/ 792434 h 870158"/>
                <a:gd name="csX19" fmla="*/ 237004 w 433457"/>
                <a:gd name="csY19" fmla="*/ 801070 h 870158"/>
                <a:gd name="csX20" fmla="*/ 234306 w 433457"/>
                <a:gd name="csY20" fmla="*/ 822120 h 870158"/>
                <a:gd name="csX21" fmla="*/ 206239 w 433457"/>
                <a:gd name="csY21" fmla="*/ 848028 h 870158"/>
                <a:gd name="csX22" fmla="*/ 200302 w 433457"/>
                <a:gd name="csY22" fmla="*/ 851806 h 870158"/>
                <a:gd name="csX23" fmla="*/ 172234 w 433457"/>
                <a:gd name="csY23" fmla="*/ 865300 h 870158"/>
                <a:gd name="csX24" fmla="*/ 153343 w 433457"/>
                <a:gd name="csY24" fmla="*/ 869079 h 870158"/>
                <a:gd name="csX25" fmla="*/ 74540 w 433457"/>
                <a:gd name="csY25" fmla="*/ 822660 h 870158"/>
                <a:gd name="csX26" fmla="*/ 81017 w 433457"/>
                <a:gd name="csY26" fmla="*/ 823200 h 870158"/>
                <a:gd name="csX27" fmla="*/ 119339 w 433457"/>
                <a:gd name="csY27" fmla="*/ 843710 h 870158"/>
                <a:gd name="csX28" fmla="*/ 168996 w 433457"/>
                <a:gd name="csY28" fmla="*/ 857204 h 870158"/>
                <a:gd name="csX29" fmla="*/ 168996 w 433457"/>
                <a:gd name="csY29" fmla="*/ 857204 h 870158"/>
                <a:gd name="csX30" fmla="*/ 194364 w 433457"/>
                <a:gd name="csY30" fmla="*/ 844250 h 870158"/>
                <a:gd name="csX31" fmla="*/ 200302 w 433457"/>
                <a:gd name="csY31" fmla="*/ 840472 h 870158"/>
                <a:gd name="csX32" fmla="*/ 225130 w 433457"/>
                <a:gd name="csY32" fmla="*/ 817802 h 870158"/>
                <a:gd name="csX33" fmla="*/ 227829 w 433457"/>
                <a:gd name="csY33" fmla="*/ 806468 h 870158"/>
                <a:gd name="csX34" fmla="*/ 214874 w 433457"/>
                <a:gd name="csY34" fmla="*/ 802689 h 870158"/>
                <a:gd name="csX35" fmla="*/ 191665 w 433457"/>
                <a:gd name="csY35" fmla="*/ 796212 h 870158"/>
                <a:gd name="csX36" fmla="*/ 176013 w 433457"/>
                <a:gd name="csY36" fmla="*/ 790815 h 870158"/>
                <a:gd name="csX37" fmla="*/ 156582 w 433457"/>
                <a:gd name="csY37" fmla="*/ 795133 h 870158"/>
                <a:gd name="csX38" fmla="*/ 136611 w 433457"/>
                <a:gd name="csY38" fmla="*/ 801610 h 870158"/>
                <a:gd name="csX39" fmla="*/ 118259 w 433457"/>
                <a:gd name="csY39" fmla="*/ 800530 h 870158"/>
                <a:gd name="csX40" fmla="*/ 86954 w 433457"/>
                <a:gd name="csY40" fmla="*/ 789735 h 870158"/>
                <a:gd name="csX41" fmla="*/ 36217 w 433457"/>
                <a:gd name="csY41" fmla="*/ 777861 h 870158"/>
                <a:gd name="csX42" fmla="*/ 36217 w 433457"/>
                <a:gd name="csY42" fmla="*/ 777861 h 870158"/>
                <a:gd name="csX43" fmla="*/ 36217 w 433457"/>
                <a:gd name="csY43" fmla="*/ 777861 h 870158"/>
                <a:gd name="csX44" fmla="*/ 11929 w 433457"/>
                <a:gd name="csY44" fmla="*/ 796212 h 870158"/>
                <a:gd name="csX45" fmla="*/ 16247 w 433457"/>
                <a:gd name="csY45" fmla="*/ 831296 h 870158"/>
                <a:gd name="csX46" fmla="*/ 36757 w 433457"/>
                <a:gd name="csY46" fmla="*/ 837233 h 870158"/>
                <a:gd name="csX47" fmla="*/ 49171 w 433457"/>
                <a:gd name="csY47" fmla="*/ 831296 h 870158"/>
                <a:gd name="csX48" fmla="*/ 74540 w 433457"/>
                <a:gd name="csY48" fmla="*/ 822660 h 870158"/>
                <a:gd name="csX49" fmla="*/ 157661 w 433457"/>
                <a:gd name="csY49" fmla="*/ 697438 h 870158"/>
                <a:gd name="csX50" fmla="*/ 144707 w 433457"/>
                <a:gd name="csY50" fmla="*/ 694739 h 870158"/>
                <a:gd name="csX51" fmla="*/ 129594 w 433457"/>
                <a:gd name="csY51" fmla="*/ 685024 h 870158"/>
                <a:gd name="csX52" fmla="*/ 116640 w 433457"/>
                <a:gd name="csY52" fmla="*/ 676388 h 870158"/>
                <a:gd name="csX53" fmla="*/ 104766 w 433457"/>
                <a:gd name="csY53" fmla="*/ 673689 h 870158"/>
                <a:gd name="csX54" fmla="*/ 85874 w 433457"/>
                <a:gd name="csY54" fmla="*/ 667752 h 870158"/>
                <a:gd name="csX55" fmla="*/ 79937 w 433457"/>
                <a:gd name="csY55" fmla="*/ 655337 h 870158"/>
                <a:gd name="csX56" fmla="*/ 88033 w 433457"/>
                <a:gd name="csY56" fmla="*/ 640225 h 870158"/>
                <a:gd name="csX57" fmla="*/ 128514 w 433457"/>
                <a:gd name="csY57" fmla="*/ 634287 h 870158"/>
                <a:gd name="csX58" fmla="*/ 131753 w 433457"/>
                <a:gd name="csY58" fmla="*/ 634287 h 870158"/>
                <a:gd name="csX59" fmla="*/ 131753 w 433457"/>
                <a:gd name="csY59" fmla="*/ 634287 h 870158"/>
                <a:gd name="csX60" fmla="*/ 132293 w 433457"/>
                <a:gd name="csY60" fmla="*/ 634287 h 870158"/>
                <a:gd name="csX61" fmla="*/ 174933 w 433457"/>
                <a:gd name="csY61" fmla="*/ 655877 h 870158"/>
                <a:gd name="csX62" fmla="*/ 186808 w 433457"/>
                <a:gd name="csY62" fmla="*/ 677467 h 870158"/>
                <a:gd name="csX63" fmla="*/ 180331 w 433457"/>
                <a:gd name="csY63" fmla="*/ 689881 h 870158"/>
                <a:gd name="csX64" fmla="*/ 157661 w 433457"/>
                <a:gd name="csY64" fmla="*/ 697978 h 870158"/>
                <a:gd name="csX65" fmla="*/ 115021 w 433457"/>
                <a:gd name="csY65" fmla="*/ 642923 h 870158"/>
                <a:gd name="csX66" fmla="*/ 93431 w 433457"/>
                <a:gd name="csY66" fmla="*/ 647781 h 870158"/>
                <a:gd name="csX67" fmla="*/ 89653 w 433457"/>
                <a:gd name="csY67" fmla="*/ 654798 h 870158"/>
                <a:gd name="csX68" fmla="*/ 91812 w 433457"/>
                <a:gd name="csY68" fmla="*/ 659656 h 870158"/>
                <a:gd name="csX69" fmla="*/ 105845 w 433457"/>
                <a:gd name="csY69" fmla="*/ 663434 h 870158"/>
                <a:gd name="csX70" fmla="*/ 120418 w 433457"/>
                <a:gd name="csY70" fmla="*/ 666672 h 870158"/>
                <a:gd name="csX71" fmla="*/ 135532 w 433457"/>
                <a:gd name="csY71" fmla="*/ 676388 h 870158"/>
                <a:gd name="csX72" fmla="*/ 148485 w 433457"/>
                <a:gd name="csY72" fmla="*/ 685024 h 870158"/>
                <a:gd name="csX73" fmla="*/ 174393 w 433457"/>
                <a:gd name="csY73" fmla="*/ 681246 h 870158"/>
                <a:gd name="csX74" fmla="*/ 177632 w 433457"/>
                <a:gd name="csY74" fmla="*/ 675848 h 870158"/>
                <a:gd name="csX75" fmla="*/ 168996 w 433457"/>
                <a:gd name="csY75" fmla="*/ 661815 h 870158"/>
                <a:gd name="csX76" fmla="*/ 132293 w 433457"/>
                <a:gd name="csY76" fmla="*/ 642923 h 870158"/>
                <a:gd name="csX77" fmla="*/ 127975 w 433457"/>
                <a:gd name="csY77" fmla="*/ 642923 h 870158"/>
                <a:gd name="csX78" fmla="*/ 115021 w 433457"/>
                <a:gd name="csY78" fmla="*/ 641844 h 870158"/>
                <a:gd name="csX79" fmla="*/ 227829 w 433457"/>
                <a:gd name="csY79" fmla="*/ 667752 h 870158"/>
                <a:gd name="csX80" fmla="*/ 210017 w 433457"/>
                <a:gd name="csY80" fmla="*/ 663974 h 870158"/>
                <a:gd name="csX81" fmla="*/ 202460 w 433457"/>
                <a:gd name="csY81" fmla="*/ 660195 h 870158"/>
                <a:gd name="csX82" fmla="*/ 167377 w 433457"/>
                <a:gd name="csY82" fmla="*/ 636446 h 870158"/>
                <a:gd name="csX83" fmla="*/ 160899 w 433457"/>
                <a:gd name="csY83" fmla="*/ 627271 h 870158"/>
                <a:gd name="csX84" fmla="*/ 150104 w 433457"/>
                <a:gd name="csY84" fmla="*/ 614316 h 870158"/>
                <a:gd name="csX85" fmla="*/ 141469 w 433457"/>
                <a:gd name="csY85" fmla="*/ 611618 h 870158"/>
                <a:gd name="csX86" fmla="*/ 129054 w 433457"/>
                <a:gd name="csY86" fmla="*/ 606220 h 870158"/>
                <a:gd name="csX87" fmla="*/ 127975 w 433457"/>
                <a:gd name="csY87" fmla="*/ 589488 h 870158"/>
                <a:gd name="csX88" fmla="*/ 150644 w 433457"/>
                <a:gd name="csY88" fmla="*/ 578153 h 870158"/>
                <a:gd name="csX89" fmla="*/ 151184 w 433457"/>
                <a:gd name="csY89" fmla="*/ 578153 h 870158"/>
                <a:gd name="csX90" fmla="*/ 192205 w 433457"/>
                <a:gd name="csY90" fmla="*/ 594886 h 870158"/>
                <a:gd name="csX91" fmla="*/ 214335 w 433457"/>
                <a:gd name="csY91" fmla="*/ 612157 h 870158"/>
                <a:gd name="csX92" fmla="*/ 233766 w 433457"/>
                <a:gd name="csY92" fmla="*/ 627271 h 870158"/>
                <a:gd name="csX93" fmla="*/ 235385 w 433457"/>
                <a:gd name="csY93" fmla="*/ 628350 h 870158"/>
                <a:gd name="csX94" fmla="*/ 252657 w 433457"/>
                <a:gd name="csY94" fmla="*/ 645082 h 870158"/>
                <a:gd name="csX95" fmla="*/ 245101 w 433457"/>
                <a:gd name="csY95" fmla="*/ 661815 h 870158"/>
                <a:gd name="csX96" fmla="*/ 227829 w 433457"/>
                <a:gd name="csY96" fmla="*/ 667212 h 870158"/>
                <a:gd name="csX97" fmla="*/ 151184 w 433457"/>
                <a:gd name="csY97" fmla="*/ 587869 h 870158"/>
                <a:gd name="csX98" fmla="*/ 136071 w 433457"/>
                <a:gd name="csY98" fmla="*/ 594346 h 870158"/>
                <a:gd name="csX99" fmla="*/ 134992 w 433457"/>
                <a:gd name="csY99" fmla="*/ 598664 h 870158"/>
                <a:gd name="csX100" fmla="*/ 143628 w 433457"/>
                <a:gd name="csY100" fmla="*/ 601902 h 870158"/>
                <a:gd name="csX101" fmla="*/ 154423 w 433457"/>
                <a:gd name="csY101" fmla="*/ 605681 h 870158"/>
                <a:gd name="csX102" fmla="*/ 168996 w 433457"/>
                <a:gd name="csY102" fmla="*/ 621873 h 870158"/>
                <a:gd name="csX103" fmla="*/ 174933 w 433457"/>
                <a:gd name="csY103" fmla="*/ 629969 h 870158"/>
                <a:gd name="csX104" fmla="*/ 206778 w 433457"/>
                <a:gd name="csY104" fmla="*/ 651020 h 870158"/>
                <a:gd name="csX105" fmla="*/ 214335 w 433457"/>
                <a:gd name="csY105" fmla="*/ 654798 h 870158"/>
                <a:gd name="csX106" fmla="*/ 240243 w 433457"/>
                <a:gd name="csY106" fmla="*/ 654798 h 870158"/>
                <a:gd name="csX107" fmla="*/ 244021 w 433457"/>
                <a:gd name="csY107" fmla="*/ 648321 h 870158"/>
                <a:gd name="csX108" fmla="*/ 230527 w 433457"/>
                <a:gd name="csY108" fmla="*/ 636986 h 870158"/>
                <a:gd name="csX109" fmla="*/ 228368 w 433457"/>
                <a:gd name="csY109" fmla="*/ 635906 h 870158"/>
                <a:gd name="csX110" fmla="*/ 207858 w 433457"/>
                <a:gd name="csY110" fmla="*/ 620254 h 870158"/>
                <a:gd name="csX111" fmla="*/ 186268 w 433457"/>
                <a:gd name="csY111" fmla="*/ 603521 h 870158"/>
                <a:gd name="csX112" fmla="*/ 151184 w 433457"/>
                <a:gd name="csY112" fmla="*/ 588409 h 870158"/>
                <a:gd name="csX113" fmla="*/ 151184 w 433457"/>
                <a:gd name="csY113" fmla="*/ 588409 h 870158"/>
                <a:gd name="csX114" fmla="*/ 387055 w 433457"/>
                <a:gd name="csY114" fmla="*/ 98855 h 870158"/>
                <a:gd name="csX115" fmla="*/ 378959 w 433457"/>
                <a:gd name="csY115" fmla="*/ 96696 h 870158"/>
                <a:gd name="csX116" fmla="*/ 378419 w 433457"/>
                <a:gd name="csY116" fmla="*/ 96696 h 870158"/>
                <a:gd name="csX117" fmla="*/ 371942 w 433457"/>
                <a:gd name="csY117" fmla="*/ 65391 h 870158"/>
                <a:gd name="csX118" fmla="*/ 412963 w 433457"/>
                <a:gd name="csY118" fmla="*/ 81 h 870158"/>
                <a:gd name="csX119" fmla="*/ 412963 w 433457"/>
                <a:gd name="csY119" fmla="*/ 81 h 870158"/>
                <a:gd name="csX120" fmla="*/ 412963 w 433457"/>
                <a:gd name="csY120" fmla="*/ 81 h 870158"/>
                <a:gd name="csX121" fmla="*/ 413503 w 433457"/>
                <a:gd name="csY121" fmla="*/ 81 h 870158"/>
                <a:gd name="csX122" fmla="*/ 428076 w 433457"/>
                <a:gd name="csY122" fmla="*/ 6558 h 870158"/>
                <a:gd name="csX123" fmla="*/ 428076 w 433457"/>
                <a:gd name="csY123" fmla="*/ 57834 h 870158"/>
                <a:gd name="csX124" fmla="*/ 394612 w 433457"/>
                <a:gd name="csY124" fmla="*/ 97236 h 870158"/>
                <a:gd name="csX125" fmla="*/ 386515 w 433457"/>
                <a:gd name="csY125" fmla="*/ 98855 h 870158"/>
                <a:gd name="csX126" fmla="*/ 383817 w 433457"/>
                <a:gd name="csY126" fmla="*/ 88600 h 870158"/>
                <a:gd name="csX127" fmla="*/ 391373 w 433457"/>
                <a:gd name="csY127" fmla="*/ 88600 h 870158"/>
                <a:gd name="csX128" fmla="*/ 419440 w 433457"/>
                <a:gd name="csY128" fmla="*/ 54596 h 870158"/>
                <a:gd name="csX129" fmla="*/ 419440 w 433457"/>
                <a:gd name="csY129" fmla="*/ 54056 h 870158"/>
                <a:gd name="csX130" fmla="*/ 420519 w 433457"/>
                <a:gd name="csY130" fmla="*/ 11956 h 870158"/>
                <a:gd name="csX131" fmla="*/ 414582 w 433457"/>
                <a:gd name="csY131" fmla="*/ 9257 h 870158"/>
                <a:gd name="csX132" fmla="*/ 414582 w 433457"/>
                <a:gd name="csY132" fmla="*/ 9257 h 870158"/>
                <a:gd name="csX133" fmla="*/ 381118 w 433457"/>
                <a:gd name="csY133" fmla="*/ 67010 h 870158"/>
                <a:gd name="csX134" fmla="*/ 383277 w 433457"/>
                <a:gd name="csY134" fmla="*/ 88600 h 8701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</a:cxnLst>
              <a:rect l="l" t="t" r="r" b="b"/>
              <a:pathLst>
                <a:path w="433457" h="870158">
                  <a:moveTo>
                    <a:pt x="212176" y="689881"/>
                  </a:moveTo>
                  <a:lnTo>
                    <a:pt x="153343" y="870158"/>
                  </a:lnTo>
                  <a:cubicBezTo>
                    <a:pt x="136611" y="870158"/>
                    <a:pt x="125276" y="860443"/>
                    <a:pt x="113402" y="851267"/>
                  </a:cubicBezTo>
                  <a:cubicBezTo>
                    <a:pt x="103147" y="842631"/>
                    <a:pt x="92891" y="834534"/>
                    <a:pt x="79397" y="832915"/>
                  </a:cubicBezTo>
                  <a:cubicBezTo>
                    <a:pt x="69682" y="831296"/>
                    <a:pt x="62665" y="835074"/>
                    <a:pt x="54029" y="839932"/>
                  </a:cubicBezTo>
                  <a:cubicBezTo>
                    <a:pt x="49711" y="842631"/>
                    <a:pt x="44853" y="845329"/>
                    <a:pt x="39456" y="846949"/>
                  </a:cubicBezTo>
                  <a:cubicBezTo>
                    <a:pt x="39456" y="846949"/>
                    <a:pt x="39456" y="846949"/>
                    <a:pt x="39456" y="846949"/>
                  </a:cubicBezTo>
                  <a:cubicBezTo>
                    <a:pt x="27581" y="849648"/>
                    <a:pt x="16786" y="846949"/>
                    <a:pt x="9230" y="838313"/>
                  </a:cubicBezTo>
                  <a:cubicBezTo>
                    <a:pt x="-486" y="826978"/>
                    <a:pt x="-2645" y="808626"/>
                    <a:pt x="3293" y="792974"/>
                  </a:cubicBezTo>
                  <a:cubicBezTo>
                    <a:pt x="8690" y="778940"/>
                    <a:pt x="20565" y="769765"/>
                    <a:pt x="35138" y="768145"/>
                  </a:cubicBezTo>
                  <a:cubicBezTo>
                    <a:pt x="35138" y="768145"/>
                    <a:pt x="35138" y="768145"/>
                    <a:pt x="35138" y="768145"/>
                  </a:cubicBezTo>
                  <a:cubicBezTo>
                    <a:pt x="35138" y="768145"/>
                    <a:pt x="35138" y="768145"/>
                    <a:pt x="35138" y="768145"/>
                  </a:cubicBezTo>
                  <a:cubicBezTo>
                    <a:pt x="55109" y="765446"/>
                    <a:pt x="73460" y="773003"/>
                    <a:pt x="91272" y="780560"/>
                  </a:cubicBezTo>
                  <a:cubicBezTo>
                    <a:pt x="101527" y="784877"/>
                    <a:pt x="110703" y="788656"/>
                    <a:pt x="120958" y="790815"/>
                  </a:cubicBezTo>
                  <a:cubicBezTo>
                    <a:pt x="126356" y="791894"/>
                    <a:pt x="131213" y="791894"/>
                    <a:pt x="136071" y="791355"/>
                  </a:cubicBezTo>
                  <a:cubicBezTo>
                    <a:pt x="143088" y="790815"/>
                    <a:pt x="147946" y="788116"/>
                    <a:pt x="152803" y="785957"/>
                  </a:cubicBezTo>
                  <a:cubicBezTo>
                    <a:pt x="159820" y="782719"/>
                    <a:pt x="166837" y="779480"/>
                    <a:pt x="177632" y="781099"/>
                  </a:cubicBezTo>
                  <a:cubicBezTo>
                    <a:pt x="184109" y="782179"/>
                    <a:pt x="190046" y="784338"/>
                    <a:pt x="195983" y="787036"/>
                  </a:cubicBezTo>
                  <a:cubicBezTo>
                    <a:pt x="202460" y="789735"/>
                    <a:pt x="208937" y="792974"/>
                    <a:pt x="215414" y="792434"/>
                  </a:cubicBezTo>
                  <a:cubicBezTo>
                    <a:pt x="226209" y="792434"/>
                    <a:pt x="233766" y="795133"/>
                    <a:pt x="237004" y="801070"/>
                  </a:cubicBezTo>
                  <a:cubicBezTo>
                    <a:pt x="240243" y="806468"/>
                    <a:pt x="239163" y="813484"/>
                    <a:pt x="234306" y="822120"/>
                  </a:cubicBezTo>
                  <a:cubicBezTo>
                    <a:pt x="228908" y="831296"/>
                    <a:pt x="219732" y="839932"/>
                    <a:pt x="206239" y="848028"/>
                  </a:cubicBezTo>
                  <a:cubicBezTo>
                    <a:pt x="204079" y="849108"/>
                    <a:pt x="201921" y="850727"/>
                    <a:pt x="200302" y="851806"/>
                  </a:cubicBezTo>
                  <a:cubicBezTo>
                    <a:pt x="191126" y="857744"/>
                    <a:pt x="184649" y="862062"/>
                    <a:pt x="172234" y="865300"/>
                  </a:cubicBezTo>
                  <a:cubicBezTo>
                    <a:pt x="165218" y="867999"/>
                    <a:pt x="158741" y="869079"/>
                    <a:pt x="153343" y="869079"/>
                  </a:cubicBezTo>
                  <a:moveTo>
                    <a:pt x="74540" y="822660"/>
                  </a:moveTo>
                  <a:cubicBezTo>
                    <a:pt x="76699" y="822660"/>
                    <a:pt x="78858" y="822660"/>
                    <a:pt x="81017" y="823200"/>
                  </a:cubicBezTo>
                  <a:cubicBezTo>
                    <a:pt x="97209" y="825359"/>
                    <a:pt x="108544" y="834534"/>
                    <a:pt x="119339" y="843710"/>
                  </a:cubicBezTo>
                  <a:cubicBezTo>
                    <a:pt x="133912" y="855585"/>
                    <a:pt x="146866" y="865840"/>
                    <a:pt x="168996" y="857204"/>
                  </a:cubicBezTo>
                  <a:cubicBezTo>
                    <a:pt x="168996" y="857204"/>
                    <a:pt x="168996" y="857204"/>
                    <a:pt x="168996" y="857204"/>
                  </a:cubicBezTo>
                  <a:cubicBezTo>
                    <a:pt x="179791" y="853966"/>
                    <a:pt x="185728" y="850187"/>
                    <a:pt x="194364" y="844250"/>
                  </a:cubicBezTo>
                  <a:cubicBezTo>
                    <a:pt x="195983" y="843171"/>
                    <a:pt x="198142" y="841551"/>
                    <a:pt x="200302" y="840472"/>
                  </a:cubicBezTo>
                  <a:cubicBezTo>
                    <a:pt x="212716" y="832915"/>
                    <a:pt x="220812" y="825359"/>
                    <a:pt x="225130" y="817802"/>
                  </a:cubicBezTo>
                  <a:cubicBezTo>
                    <a:pt x="227829" y="812944"/>
                    <a:pt x="228908" y="808626"/>
                    <a:pt x="227829" y="806468"/>
                  </a:cubicBezTo>
                  <a:cubicBezTo>
                    <a:pt x="226209" y="803769"/>
                    <a:pt x="221352" y="802689"/>
                    <a:pt x="214874" y="802689"/>
                  </a:cubicBezTo>
                  <a:cubicBezTo>
                    <a:pt x="206778" y="802689"/>
                    <a:pt x="198682" y="799451"/>
                    <a:pt x="191665" y="796212"/>
                  </a:cubicBezTo>
                  <a:cubicBezTo>
                    <a:pt x="186268" y="794053"/>
                    <a:pt x="181410" y="791355"/>
                    <a:pt x="176013" y="790815"/>
                  </a:cubicBezTo>
                  <a:cubicBezTo>
                    <a:pt x="167917" y="789735"/>
                    <a:pt x="163059" y="791894"/>
                    <a:pt x="156582" y="795133"/>
                  </a:cubicBezTo>
                  <a:cubicBezTo>
                    <a:pt x="151184" y="797831"/>
                    <a:pt x="145247" y="800530"/>
                    <a:pt x="136611" y="801610"/>
                  </a:cubicBezTo>
                  <a:cubicBezTo>
                    <a:pt x="130674" y="802149"/>
                    <a:pt x="124737" y="801610"/>
                    <a:pt x="118259" y="800530"/>
                  </a:cubicBezTo>
                  <a:cubicBezTo>
                    <a:pt x="107464" y="798371"/>
                    <a:pt x="97209" y="794053"/>
                    <a:pt x="86954" y="789735"/>
                  </a:cubicBezTo>
                  <a:cubicBezTo>
                    <a:pt x="69682" y="782719"/>
                    <a:pt x="53489" y="775702"/>
                    <a:pt x="36217" y="777861"/>
                  </a:cubicBezTo>
                  <a:cubicBezTo>
                    <a:pt x="36217" y="777861"/>
                    <a:pt x="36217" y="777861"/>
                    <a:pt x="36217" y="777861"/>
                  </a:cubicBezTo>
                  <a:cubicBezTo>
                    <a:pt x="36217" y="777861"/>
                    <a:pt x="36217" y="777861"/>
                    <a:pt x="36217" y="777861"/>
                  </a:cubicBezTo>
                  <a:cubicBezTo>
                    <a:pt x="21104" y="779480"/>
                    <a:pt x="14627" y="790275"/>
                    <a:pt x="11929" y="796212"/>
                  </a:cubicBezTo>
                  <a:cubicBezTo>
                    <a:pt x="7071" y="808087"/>
                    <a:pt x="8690" y="823200"/>
                    <a:pt x="16247" y="831296"/>
                  </a:cubicBezTo>
                  <a:cubicBezTo>
                    <a:pt x="21104" y="837233"/>
                    <a:pt x="28121" y="838853"/>
                    <a:pt x="36757" y="837233"/>
                  </a:cubicBezTo>
                  <a:cubicBezTo>
                    <a:pt x="41075" y="835614"/>
                    <a:pt x="44853" y="833455"/>
                    <a:pt x="49171" y="831296"/>
                  </a:cubicBezTo>
                  <a:cubicBezTo>
                    <a:pt x="56728" y="826978"/>
                    <a:pt x="64824" y="822660"/>
                    <a:pt x="74540" y="822660"/>
                  </a:cubicBezTo>
                  <a:moveTo>
                    <a:pt x="157661" y="697438"/>
                  </a:moveTo>
                  <a:cubicBezTo>
                    <a:pt x="153343" y="697438"/>
                    <a:pt x="148485" y="696359"/>
                    <a:pt x="144707" y="694739"/>
                  </a:cubicBezTo>
                  <a:cubicBezTo>
                    <a:pt x="139309" y="692580"/>
                    <a:pt x="134452" y="688802"/>
                    <a:pt x="129594" y="685024"/>
                  </a:cubicBezTo>
                  <a:cubicBezTo>
                    <a:pt x="125276" y="681785"/>
                    <a:pt x="120958" y="678007"/>
                    <a:pt x="116640" y="676388"/>
                  </a:cubicBezTo>
                  <a:cubicBezTo>
                    <a:pt x="112862" y="674769"/>
                    <a:pt x="109084" y="674229"/>
                    <a:pt x="104766" y="673689"/>
                  </a:cubicBezTo>
                  <a:cubicBezTo>
                    <a:pt x="98828" y="673149"/>
                    <a:pt x="91812" y="672070"/>
                    <a:pt x="85874" y="667752"/>
                  </a:cubicBezTo>
                  <a:cubicBezTo>
                    <a:pt x="82096" y="665053"/>
                    <a:pt x="79937" y="660195"/>
                    <a:pt x="79937" y="655337"/>
                  </a:cubicBezTo>
                  <a:cubicBezTo>
                    <a:pt x="79937" y="649400"/>
                    <a:pt x="83176" y="644003"/>
                    <a:pt x="88033" y="640225"/>
                  </a:cubicBezTo>
                  <a:cubicBezTo>
                    <a:pt x="100448" y="632128"/>
                    <a:pt x="115561" y="633208"/>
                    <a:pt x="128514" y="634287"/>
                  </a:cubicBezTo>
                  <a:lnTo>
                    <a:pt x="131753" y="634287"/>
                  </a:lnTo>
                  <a:cubicBezTo>
                    <a:pt x="131753" y="634287"/>
                    <a:pt x="131753" y="634287"/>
                    <a:pt x="131753" y="634287"/>
                  </a:cubicBezTo>
                  <a:lnTo>
                    <a:pt x="132293" y="634287"/>
                  </a:lnTo>
                  <a:cubicBezTo>
                    <a:pt x="150104" y="635367"/>
                    <a:pt x="163598" y="645622"/>
                    <a:pt x="174933" y="655877"/>
                  </a:cubicBezTo>
                  <a:cubicBezTo>
                    <a:pt x="179251" y="660195"/>
                    <a:pt x="186808" y="668291"/>
                    <a:pt x="186808" y="677467"/>
                  </a:cubicBezTo>
                  <a:cubicBezTo>
                    <a:pt x="186808" y="682325"/>
                    <a:pt x="184649" y="686643"/>
                    <a:pt x="180331" y="689881"/>
                  </a:cubicBezTo>
                  <a:cubicBezTo>
                    <a:pt x="174393" y="694739"/>
                    <a:pt x="165757" y="697978"/>
                    <a:pt x="157661" y="697978"/>
                  </a:cubicBezTo>
                  <a:moveTo>
                    <a:pt x="115021" y="642923"/>
                  </a:moveTo>
                  <a:cubicBezTo>
                    <a:pt x="107464" y="642923"/>
                    <a:pt x="99368" y="644003"/>
                    <a:pt x="93431" y="647781"/>
                  </a:cubicBezTo>
                  <a:cubicBezTo>
                    <a:pt x="91272" y="649400"/>
                    <a:pt x="89653" y="652099"/>
                    <a:pt x="89653" y="654798"/>
                  </a:cubicBezTo>
                  <a:cubicBezTo>
                    <a:pt x="89653" y="655877"/>
                    <a:pt x="89653" y="658036"/>
                    <a:pt x="91812" y="659656"/>
                  </a:cubicBezTo>
                  <a:cubicBezTo>
                    <a:pt x="95590" y="662354"/>
                    <a:pt x="100448" y="662894"/>
                    <a:pt x="105845" y="663434"/>
                  </a:cubicBezTo>
                  <a:cubicBezTo>
                    <a:pt x="110703" y="663974"/>
                    <a:pt x="115561" y="664513"/>
                    <a:pt x="120418" y="666672"/>
                  </a:cubicBezTo>
                  <a:cubicBezTo>
                    <a:pt x="126356" y="668831"/>
                    <a:pt x="131213" y="672610"/>
                    <a:pt x="135532" y="676388"/>
                  </a:cubicBezTo>
                  <a:cubicBezTo>
                    <a:pt x="139849" y="679626"/>
                    <a:pt x="143628" y="682865"/>
                    <a:pt x="148485" y="685024"/>
                  </a:cubicBezTo>
                  <a:cubicBezTo>
                    <a:pt x="156582" y="688262"/>
                    <a:pt x="167917" y="686643"/>
                    <a:pt x="174393" y="681246"/>
                  </a:cubicBezTo>
                  <a:cubicBezTo>
                    <a:pt x="177092" y="679086"/>
                    <a:pt x="177632" y="676927"/>
                    <a:pt x="177632" y="675848"/>
                  </a:cubicBezTo>
                  <a:cubicBezTo>
                    <a:pt x="177632" y="672070"/>
                    <a:pt x="174393" y="666672"/>
                    <a:pt x="168996" y="661815"/>
                  </a:cubicBezTo>
                  <a:cubicBezTo>
                    <a:pt x="159280" y="653179"/>
                    <a:pt x="146866" y="644003"/>
                    <a:pt x="132293" y="642923"/>
                  </a:cubicBezTo>
                  <a:lnTo>
                    <a:pt x="127975" y="642923"/>
                  </a:lnTo>
                  <a:cubicBezTo>
                    <a:pt x="123657" y="642384"/>
                    <a:pt x="119339" y="641844"/>
                    <a:pt x="115021" y="641844"/>
                  </a:cubicBezTo>
                  <a:moveTo>
                    <a:pt x="227829" y="667752"/>
                  </a:moveTo>
                  <a:cubicBezTo>
                    <a:pt x="222431" y="667752"/>
                    <a:pt x="215954" y="666672"/>
                    <a:pt x="210017" y="663974"/>
                  </a:cubicBezTo>
                  <a:cubicBezTo>
                    <a:pt x="207318" y="662894"/>
                    <a:pt x="205159" y="661275"/>
                    <a:pt x="202460" y="660195"/>
                  </a:cubicBezTo>
                  <a:cubicBezTo>
                    <a:pt x="189507" y="654258"/>
                    <a:pt x="176552" y="647781"/>
                    <a:pt x="167377" y="636446"/>
                  </a:cubicBezTo>
                  <a:cubicBezTo>
                    <a:pt x="165218" y="633747"/>
                    <a:pt x="163059" y="630509"/>
                    <a:pt x="160899" y="627271"/>
                  </a:cubicBezTo>
                  <a:cubicBezTo>
                    <a:pt x="157661" y="621873"/>
                    <a:pt x="154423" y="617015"/>
                    <a:pt x="150104" y="614316"/>
                  </a:cubicBezTo>
                  <a:cubicBezTo>
                    <a:pt x="147946" y="613237"/>
                    <a:pt x="144707" y="612157"/>
                    <a:pt x="141469" y="611618"/>
                  </a:cubicBezTo>
                  <a:cubicBezTo>
                    <a:pt x="136611" y="610538"/>
                    <a:pt x="131753" y="609459"/>
                    <a:pt x="129054" y="606220"/>
                  </a:cubicBezTo>
                  <a:cubicBezTo>
                    <a:pt x="124737" y="602442"/>
                    <a:pt x="124197" y="595965"/>
                    <a:pt x="127975" y="589488"/>
                  </a:cubicBezTo>
                  <a:cubicBezTo>
                    <a:pt x="133372" y="579772"/>
                    <a:pt x="144707" y="578693"/>
                    <a:pt x="150644" y="578153"/>
                  </a:cubicBezTo>
                  <a:lnTo>
                    <a:pt x="151184" y="578153"/>
                  </a:lnTo>
                  <a:cubicBezTo>
                    <a:pt x="167917" y="577074"/>
                    <a:pt x="180331" y="586250"/>
                    <a:pt x="192205" y="594886"/>
                  </a:cubicBezTo>
                  <a:cubicBezTo>
                    <a:pt x="199762" y="599743"/>
                    <a:pt x="207318" y="606220"/>
                    <a:pt x="214335" y="612157"/>
                  </a:cubicBezTo>
                  <a:cubicBezTo>
                    <a:pt x="220812" y="617555"/>
                    <a:pt x="227289" y="622952"/>
                    <a:pt x="233766" y="627271"/>
                  </a:cubicBezTo>
                  <a:lnTo>
                    <a:pt x="235385" y="628350"/>
                  </a:lnTo>
                  <a:cubicBezTo>
                    <a:pt x="243482" y="633747"/>
                    <a:pt x="251038" y="638066"/>
                    <a:pt x="252657" y="645082"/>
                  </a:cubicBezTo>
                  <a:cubicBezTo>
                    <a:pt x="254816" y="651559"/>
                    <a:pt x="250498" y="658576"/>
                    <a:pt x="245101" y="661815"/>
                  </a:cubicBezTo>
                  <a:cubicBezTo>
                    <a:pt x="240243" y="665053"/>
                    <a:pt x="234306" y="667212"/>
                    <a:pt x="227829" y="667212"/>
                  </a:cubicBezTo>
                  <a:moveTo>
                    <a:pt x="151184" y="587869"/>
                  </a:moveTo>
                  <a:cubicBezTo>
                    <a:pt x="143628" y="588409"/>
                    <a:pt x="138770" y="590028"/>
                    <a:pt x="136071" y="594346"/>
                  </a:cubicBezTo>
                  <a:cubicBezTo>
                    <a:pt x="134992" y="595965"/>
                    <a:pt x="134452" y="598124"/>
                    <a:pt x="134992" y="598664"/>
                  </a:cubicBezTo>
                  <a:cubicBezTo>
                    <a:pt x="136611" y="600283"/>
                    <a:pt x="140389" y="600823"/>
                    <a:pt x="143628" y="601902"/>
                  </a:cubicBezTo>
                  <a:cubicBezTo>
                    <a:pt x="147406" y="602982"/>
                    <a:pt x="151184" y="603521"/>
                    <a:pt x="154423" y="605681"/>
                  </a:cubicBezTo>
                  <a:cubicBezTo>
                    <a:pt x="160899" y="608919"/>
                    <a:pt x="165218" y="615396"/>
                    <a:pt x="168996" y="621873"/>
                  </a:cubicBezTo>
                  <a:cubicBezTo>
                    <a:pt x="171155" y="625111"/>
                    <a:pt x="172774" y="627810"/>
                    <a:pt x="174933" y="629969"/>
                  </a:cubicBezTo>
                  <a:cubicBezTo>
                    <a:pt x="182489" y="639685"/>
                    <a:pt x="194904" y="645622"/>
                    <a:pt x="206778" y="651020"/>
                  </a:cubicBezTo>
                  <a:cubicBezTo>
                    <a:pt x="209477" y="652099"/>
                    <a:pt x="211636" y="653179"/>
                    <a:pt x="214335" y="654798"/>
                  </a:cubicBezTo>
                  <a:cubicBezTo>
                    <a:pt x="220272" y="656957"/>
                    <a:pt x="231607" y="660735"/>
                    <a:pt x="240243" y="654798"/>
                  </a:cubicBezTo>
                  <a:cubicBezTo>
                    <a:pt x="242942" y="653179"/>
                    <a:pt x="244561" y="649940"/>
                    <a:pt x="244021" y="648321"/>
                  </a:cubicBezTo>
                  <a:cubicBezTo>
                    <a:pt x="242942" y="644542"/>
                    <a:pt x="236464" y="640764"/>
                    <a:pt x="230527" y="636986"/>
                  </a:cubicBezTo>
                  <a:lnTo>
                    <a:pt x="228368" y="635906"/>
                  </a:lnTo>
                  <a:cubicBezTo>
                    <a:pt x="221352" y="631049"/>
                    <a:pt x="214335" y="625651"/>
                    <a:pt x="207858" y="620254"/>
                  </a:cubicBezTo>
                  <a:cubicBezTo>
                    <a:pt x="200841" y="614316"/>
                    <a:pt x="193824" y="608379"/>
                    <a:pt x="186268" y="603521"/>
                  </a:cubicBezTo>
                  <a:cubicBezTo>
                    <a:pt x="172774" y="593806"/>
                    <a:pt x="163598" y="587329"/>
                    <a:pt x="151184" y="588409"/>
                  </a:cubicBezTo>
                  <a:lnTo>
                    <a:pt x="151184" y="588409"/>
                  </a:lnTo>
                  <a:close/>
                  <a:moveTo>
                    <a:pt x="387055" y="98855"/>
                  </a:moveTo>
                  <a:cubicBezTo>
                    <a:pt x="384356" y="98855"/>
                    <a:pt x="381118" y="98316"/>
                    <a:pt x="378959" y="96696"/>
                  </a:cubicBezTo>
                  <a:cubicBezTo>
                    <a:pt x="378959" y="96696"/>
                    <a:pt x="378959" y="96696"/>
                    <a:pt x="378419" y="96696"/>
                  </a:cubicBezTo>
                  <a:cubicBezTo>
                    <a:pt x="373561" y="92918"/>
                    <a:pt x="368164" y="84282"/>
                    <a:pt x="371942" y="65391"/>
                  </a:cubicBezTo>
                  <a:cubicBezTo>
                    <a:pt x="377339" y="40022"/>
                    <a:pt x="397310" y="3859"/>
                    <a:pt x="412963" y="81"/>
                  </a:cubicBezTo>
                  <a:cubicBezTo>
                    <a:pt x="412963" y="81"/>
                    <a:pt x="412963" y="81"/>
                    <a:pt x="412963" y="81"/>
                  </a:cubicBezTo>
                  <a:lnTo>
                    <a:pt x="412963" y="81"/>
                  </a:lnTo>
                  <a:cubicBezTo>
                    <a:pt x="412963" y="81"/>
                    <a:pt x="412963" y="81"/>
                    <a:pt x="413503" y="81"/>
                  </a:cubicBezTo>
                  <a:cubicBezTo>
                    <a:pt x="419440" y="-459"/>
                    <a:pt x="424837" y="1700"/>
                    <a:pt x="428076" y="6558"/>
                  </a:cubicBezTo>
                  <a:cubicBezTo>
                    <a:pt x="437252" y="18972"/>
                    <a:pt x="432934" y="46500"/>
                    <a:pt x="428076" y="57834"/>
                  </a:cubicBezTo>
                  <a:cubicBezTo>
                    <a:pt x="424298" y="70248"/>
                    <a:pt x="409184" y="91299"/>
                    <a:pt x="394612" y="97236"/>
                  </a:cubicBezTo>
                  <a:cubicBezTo>
                    <a:pt x="391913" y="98316"/>
                    <a:pt x="389214" y="98855"/>
                    <a:pt x="386515" y="98855"/>
                  </a:cubicBezTo>
                  <a:moveTo>
                    <a:pt x="383817" y="88600"/>
                  </a:moveTo>
                  <a:cubicBezTo>
                    <a:pt x="385975" y="89680"/>
                    <a:pt x="388674" y="89680"/>
                    <a:pt x="391373" y="88600"/>
                  </a:cubicBezTo>
                  <a:cubicBezTo>
                    <a:pt x="403247" y="83742"/>
                    <a:pt x="416202" y="65391"/>
                    <a:pt x="419440" y="54596"/>
                  </a:cubicBezTo>
                  <a:cubicBezTo>
                    <a:pt x="419440" y="54596"/>
                    <a:pt x="419440" y="54596"/>
                    <a:pt x="419440" y="54056"/>
                  </a:cubicBezTo>
                  <a:cubicBezTo>
                    <a:pt x="423218" y="44880"/>
                    <a:pt x="426457" y="20591"/>
                    <a:pt x="420519" y="11956"/>
                  </a:cubicBezTo>
                  <a:cubicBezTo>
                    <a:pt x="418900" y="9796"/>
                    <a:pt x="417281" y="9257"/>
                    <a:pt x="414582" y="9257"/>
                  </a:cubicBezTo>
                  <a:lnTo>
                    <a:pt x="414582" y="9257"/>
                  </a:lnTo>
                  <a:cubicBezTo>
                    <a:pt x="405407" y="11416"/>
                    <a:pt x="385975" y="42181"/>
                    <a:pt x="381118" y="67010"/>
                  </a:cubicBezTo>
                  <a:cubicBezTo>
                    <a:pt x="378959" y="77805"/>
                    <a:pt x="380038" y="85361"/>
                    <a:pt x="383277" y="88600"/>
                  </a:cubicBezTo>
                </a:path>
              </a:pathLst>
            </a:custGeom>
            <a:solidFill>
              <a:srgbClr val="678BBB"/>
            </a:solidFill>
            <a:ln w="5398" cap="flat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3" name="Vrije vorm 42">
              <a:extLst>
                <a:ext uri="{FF2B5EF4-FFF2-40B4-BE49-F238E27FC236}">
                  <a16:creationId xmlns:a16="http://schemas.microsoft.com/office/drawing/2014/main" id="{FB345660-B0DF-F166-7246-2B96439F8325}"/>
                </a:ext>
              </a:extLst>
            </p:cNvPr>
            <p:cNvSpPr/>
            <p:nvPr/>
          </p:nvSpPr>
          <p:spPr>
            <a:xfrm>
              <a:off x="1001298" y="3907775"/>
              <a:ext cx="79796" cy="26725"/>
            </a:xfrm>
            <a:custGeom>
              <a:avLst/>
              <a:gdLst>
                <a:gd name="csX0" fmla="*/ 22608 w 105189"/>
                <a:gd name="csY0" fmla="*/ 34150 h 35229"/>
                <a:gd name="csX1" fmla="*/ 25846 w 105189"/>
                <a:gd name="csY1" fmla="*/ 34150 h 35229"/>
                <a:gd name="csX2" fmla="*/ 68487 w 105189"/>
                <a:gd name="csY2" fmla="*/ 27133 h 35229"/>
                <a:gd name="csX3" fmla="*/ 83060 w 105189"/>
                <a:gd name="csY3" fmla="*/ 24434 h 35229"/>
                <a:gd name="csX4" fmla="*/ 105190 w 105189"/>
                <a:gd name="csY4" fmla="*/ 9321 h 35229"/>
                <a:gd name="csX5" fmla="*/ 94934 w 105189"/>
                <a:gd name="csY5" fmla="*/ 685 h 35229"/>
                <a:gd name="csX6" fmla="*/ 94934 w 105189"/>
                <a:gd name="csY6" fmla="*/ 685 h 35229"/>
                <a:gd name="csX7" fmla="*/ 94934 w 105189"/>
                <a:gd name="csY7" fmla="*/ 685 h 35229"/>
                <a:gd name="csX8" fmla="*/ 62549 w 105189"/>
                <a:gd name="csY8" fmla="*/ 1765 h 35229"/>
                <a:gd name="csX9" fmla="*/ 60390 w 105189"/>
                <a:gd name="csY9" fmla="*/ 1765 h 35229"/>
                <a:gd name="csX10" fmla="*/ 33403 w 105189"/>
                <a:gd name="csY10" fmla="*/ 3924 h 35229"/>
                <a:gd name="csX11" fmla="*/ 31244 w 105189"/>
                <a:gd name="csY11" fmla="*/ 3924 h 35229"/>
                <a:gd name="csX12" fmla="*/ 2097 w 105189"/>
                <a:gd name="csY12" fmla="*/ 13099 h 35229"/>
                <a:gd name="csX13" fmla="*/ 1558 w 105189"/>
                <a:gd name="csY13" fmla="*/ 14179 h 35229"/>
                <a:gd name="csX14" fmla="*/ 2097 w 105189"/>
                <a:gd name="csY14" fmla="*/ 27133 h 35229"/>
                <a:gd name="csX15" fmla="*/ 23148 w 105189"/>
                <a:gd name="csY15" fmla="*/ 35229 h 352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105189" h="35229">
                  <a:moveTo>
                    <a:pt x="22608" y="34150"/>
                  </a:moveTo>
                  <a:cubicBezTo>
                    <a:pt x="23687" y="34150"/>
                    <a:pt x="24767" y="34150"/>
                    <a:pt x="25846" y="34150"/>
                  </a:cubicBezTo>
                  <a:cubicBezTo>
                    <a:pt x="39340" y="33070"/>
                    <a:pt x="54453" y="29832"/>
                    <a:pt x="68487" y="27133"/>
                  </a:cubicBezTo>
                  <a:cubicBezTo>
                    <a:pt x="73344" y="26053"/>
                    <a:pt x="78202" y="24974"/>
                    <a:pt x="83060" y="24434"/>
                  </a:cubicBezTo>
                  <a:cubicBezTo>
                    <a:pt x="88457" y="23355"/>
                    <a:pt x="105190" y="18497"/>
                    <a:pt x="105190" y="9321"/>
                  </a:cubicBezTo>
                  <a:cubicBezTo>
                    <a:pt x="105190" y="5003"/>
                    <a:pt x="101411" y="1765"/>
                    <a:pt x="94934" y="685"/>
                  </a:cubicBezTo>
                  <a:cubicBezTo>
                    <a:pt x="94934" y="685"/>
                    <a:pt x="94934" y="685"/>
                    <a:pt x="94934" y="685"/>
                  </a:cubicBezTo>
                  <a:cubicBezTo>
                    <a:pt x="94934" y="685"/>
                    <a:pt x="94934" y="685"/>
                    <a:pt x="94934" y="685"/>
                  </a:cubicBezTo>
                  <a:cubicBezTo>
                    <a:pt x="86298" y="-934"/>
                    <a:pt x="73344" y="685"/>
                    <a:pt x="62549" y="1765"/>
                  </a:cubicBezTo>
                  <a:lnTo>
                    <a:pt x="60390" y="1765"/>
                  </a:lnTo>
                  <a:cubicBezTo>
                    <a:pt x="52834" y="2844"/>
                    <a:pt x="44198" y="3384"/>
                    <a:pt x="33403" y="3924"/>
                  </a:cubicBezTo>
                  <a:lnTo>
                    <a:pt x="31244" y="3924"/>
                  </a:lnTo>
                  <a:cubicBezTo>
                    <a:pt x="21528" y="3924"/>
                    <a:pt x="9114" y="5003"/>
                    <a:pt x="2097" y="13099"/>
                  </a:cubicBezTo>
                  <a:cubicBezTo>
                    <a:pt x="2097" y="13099"/>
                    <a:pt x="2097" y="13639"/>
                    <a:pt x="1558" y="14179"/>
                  </a:cubicBezTo>
                  <a:cubicBezTo>
                    <a:pt x="-602" y="18497"/>
                    <a:pt x="-602" y="23355"/>
                    <a:pt x="2097" y="27133"/>
                  </a:cubicBezTo>
                  <a:cubicBezTo>
                    <a:pt x="6415" y="33070"/>
                    <a:pt x="16131" y="35229"/>
                    <a:pt x="23148" y="35229"/>
                  </a:cubicBezTo>
                </a:path>
              </a:pathLst>
            </a:custGeom>
            <a:solidFill>
              <a:srgbClr val="E98600"/>
            </a:solidFill>
            <a:ln w="5398" cap="flat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4" name="Vrije vorm 43">
              <a:extLst>
                <a:ext uri="{FF2B5EF4-FFF2-40B4-BE49-F238E27FC236}">
                  <a16:creationId xmlns:a16="http://schemas.microsoft.com/office/drawing/2014/main" id="{D158CC1F-601E-8482-E6DB-1CBCFE530FCD}"/>
                </a:ext>
              </a:extLst>
            </p:cNvPr>
            <p:cNvSpPr/>
            <p:nvPr/>
          </p:nvSpPr>
          <p:spPr>
            <a:xfrm>
              <a:off x="904946" y="3920474"/>
              <a:ext cx="90105" cy="46782"/>
            </a:xfrm>
            <a:custGeom>
              <a:avLst/>
              <a:gdLst>
                <a:gd name="csX0" fmla="*/ 117776 w 118778"/>
                <a:gd name="csY0" fmla="*/ 4995 h 61669"/>
                <a:gd name="csX1" fmla="*/ 116696 w 118778"/>
                <a:gd name="csY1" fmla="*/ 2836 h 61669"/>
                <a:gd name="csX2" fmla="*/ 116696 w 118778"/>
                <a:gd name="csY2" fmla="*/ 2836 h 61669"/>
                <a:gd name="csX3" fmla="*/ 104822 w 118778"/>
                <a:gd name="csY3" fmla="*/ 137 h 61669"/>
                <a:gd name="csX4" fmla="*/ 75675 w 118778"/>
                <a:gd name="csY4" fmla="*/ 7694 h 61669"/>
                <a:gd name="csX5" fmla="*/ 67579 w 118778"/>
                <a:gd name="csY5" fmla="*/ 10393 h 61669"/>
                <a:gd name="csX6" fmla="*/ 49767 w 118778"/>
                <a:gd name="csY6" fmla="*/ 15790 h 61669"/>
                <a:gd name="csX7" fmla="*/ 14144 w 118778"/>
                <a:gd name="csY7" fmla="*/ 29284 h 61669"/>
                <a:gd name="csX8" fmla="*/ 1730 w 118778"/>
                <a:gd name="csY8" fmla="*/ 56272 h 61669"/>
                <a:gd name="csX9" fmla="*/ 2809 w 118778"/>
                <a:gd name="csY9" fmla="*/ 57891 h 61669"/>
                <a:gd name="csX10" fmla="*/ 14144 w 118778"/>
                <a:gd name="csY10" fmla="*/ 61669 h 61669"/>
                <a:gd name="csX11" fmla="*/ 36274 w 118778"/>
                <a:gd name="csY11" fmla="*/ 54652 h 61669"/>
                <a:gd name="csX12" fmla="*/ 41131 w 118778"/>
                <a:gd name="csY12" fmla="*/ 52493 h 61669"/>
                <a:gd name="csX13" fmla="*/ 41671 w 118778"/>
                <a:gd name="csY13" fmla="*/ 52493 h 61669"/>
                <a:gd name="csX14" fmla="*/ 61642 w 118778"/>
                <a:gd name="csY14" fmla="*/ 44397 h 61669"/>
                <a:gd name="csX15" fmla="*/ 118315 w 118778"/>
                <a:gd name="csY15" fmla="*/ 5535 h 6166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118778" h="61669">
                  <a:moveTo>
                    <a:pt x="117776" y="4995"/>
                  </a:moveTo>
                  <a:cubicBezTo>
                    <a:pt x="117776" y="3916"/>
                    <a:pt x="117236" y="3376"/>
                    <a:pt x="116696" y="2836"/>
                  </a:cubicBezTo>
                  <a:cubicBezTo>
                    <a:pt x="116157" y="2297"/>
                    <a:pt x="116696" y="2836"/>
                    <a:pt x="116696" y="2836"/>
                  </a:cubicBezTo>
                  <a:cubicBezTo>
                    <a:pt x="114537" y="677"/>
                    <a:pt x="110219" y="-402"/>
                    <a:pt x="104822" y="137"/>
                  </a:cubicBezTo>
                  <a:cubicBezTo>
                    <a:pt x="95106" y="677"/>
                    <a:pt x="85391" y="4456"/>
                    <a:pt x="75675" y="7694"/>
                  </a:cubicBezTo>
                  <a:cubicBezTo>
                    <a:pt x="72977" y="8774"/>
                    <a:pt x="70278" y="9313"/>
                    <a:pt x="67579" y="10393"/>
                  </a:cubicBezTo>
                  <a:cubicBezTo>
                    <a:pt x="61642" y="12552"/>
                    <a:pt x="55705" y="14171"/>
                    <a:pt x="49767" y="15790"/>
                  </a:cubicBezTo>
                  <a:cubicBezTo>
                    <a:pt x="37893" y="19029"/>
                    <a:pt x="25479" y="22807"/>
                    <a:pt x="14144" y="29284"/>
                  </a:cubicBezTo>
                  <a:cubicBezTo>
                    <a:pt x="4428" y="35761"/>
                    <a:pt x="-3668" y="46556"/>
                    <a:pt x="1730" y="56272"/>
                  </a:cubicBezTo>
                  <a:cubicBezTo>
                    <a:pt x="1730" y="56272"/>
                    <a:pt x="2269" y="57351"/>
                    <a:pt x="2809" y="57891"/>
                  </a:cubicBezTo>
                  <a:cubicBezTo>
                    <a:pt x="6048" y="60590"/>
                    <a:pt x="9826" y="61669"/>
                    <a:pt x="14144" y="61669"/>
                  </a:cubicBezTo>
                  <a:cubicBezTo>
                    <a:pt x="21700" y="61669"/>
                    <a:pt x="29797" y="57891"/>
                    <a:pt x="36274" y="54652"/>
                  </a:cubicBezTo>
                  <a:cubicBezTo>
                    <a:pt x="37893" y="54112"/>
                    <a:pt x="39512" y="53033"/>
                    <a:pt x="41131" y="52493"/>
                  </a:cubicBezTo>
                  <a:cubicBezTo>
                    <a:pt x="41131" y="52493"/>
                    <a:pt x="41131" y="52493"/>
                    <a:pt x="41671" y="52493"/>
                  </a:cubicBezTo>
                  <a:cubicBezTo>
                    <a:pt x="44910" y="50334"/>
                    <a:pt x="53006" y="47636"/>
                    <a:pt x="61642" y="44397"/>
                  </a:cubicBezTo>
                  <a:cubicBezTo>
                    <a:pt x="96186" y="31443"/>
                    <a:pt x="122634" y="20648"/>
                    <a:pt x="118315" y="5535"/>
                  </a:cubicBezTo>
                </a:path>
              </a:pathLst>
            </a:custGeom>
            <a:solidFill>
              <a:srgbClr val="E98600"/>
            </a:solidFill>
            <a:ln w="5398" cap="flat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5" name="Vrije vorm 44">
              <a:extLst>
                <a:ext uri="{FF2B5EF4-FFF2-40B4-BE49-F238E27FC236}">
                  <a16:creationId xmlns:a16="http://schemas.microsoft.com/office/drawing/2014/main" id="{83FE967A-6C4C-7E11-5A3E-3746D121225F}"/>
                </a:ext>
              </a:extLst>
            </p:cNvPr>
            <p:cNvSpPr/>
            <p:nvPr/>
          </p:nvSpPr>
          <p:spPr>
            <a:xfrm>
              <a:off x="845659" y="3968323"/>
              <a:ext cx="56914" cy="38649"/>
            </a:xfrm>
            <a:custGeom>
              <a:avLst/>
              <a:gdLst>
                <a:gd name="csX0" fmla="*/ 72866 w 75025"/>
                <a:gd name="csY0" fmla="*/ 1831 h 50948"/>
                <a:gd name="csX1" fmla="*/ 50197 w 75025"/>
                <a:gd name="csY1" fmla="*/ 2371 h 50948"/>
                <a:gd name="csX2" fmla="*/ 0 w 75025"/>
                <a:gd name="csY2" fmla="*/ 41773 h 50948"/>
                <a:gd name="csX3" fmla="*/ 10255 w 75025"/>
                <a:gd name="csY3" fmla="*/ 50948 h 50948"/>
                <a:gd name="csX4" fmla="*/ 10795 w 75025"/>
                <a:gd name="csY4" fmla="*/ 50948 h 50948"/>
                <a:gd name="csX5" fmla="*/ 10795 w 75025"/>
                <a:gd name="csY5" fmla="*/ 50948 h 50948"/>
                <a:gd name="csX6" fmla="*/ 41021 w 75025"/>
                <a:gd name="csY6" fmla="*/ 35296 h 50948"/>
                <a:gd name="csX7" fmla="*/ 51276 w 75025"/>
                <a:gd name="csY7" fmla="*/ 27200 h 50948"/>
                <a:gd name="csX8" fmla="*/ 51276 w 75025"/>
                <a:gd name="csY8" fmla="*/ 27200 h 50948"/>
                <a:gd name="csX9" fmla="*/ 59912 w 75025"/>
                <a:gd name="csY9" fmla="*/ 21802 h 50948"/>
                <a:gd name="csX10" fmla="*/ 75025 w 75025"/>
                <a:gd name="csY10" fmla="*/ 8848 h 50948"/>
                <a:gd name="csX11" fmla="*/ 73406 w 75025"/>
                <a:gd name="csY11" fmla="*/ 2911 h 50948"/>
                <a:gd name="csX12" fmla="*/ 72326 w 75025"/>
                <a:gd name="csY12" fmla="*/ 1831 h 509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75025" h="50948">
                  <a:moveTo>
                    <a:pt x="72866" y="1831"/>
                  </a:moveTo>
                  <a:cubicBezTo>
                    <a:pt x="68008" y="-1407"/>
                    <a:pt x="57753" y="212"/>
                    <a:pt x="50197" y="2371"/>
                  </a:cubicBezTo>
                  <a:cubicBezTo>
                    <a:pt x="40481" y="4530"/>
                    <a:pt x="540" y="28279"/>
                    <a:pt x="0" y="41773"/>
                  </a:cubicBezTo>
                  <a:cubicBezTo>
                    <a:pt x="0" y="43932"/>
                    <a:pt x="540" y="49869"/>
                    <a:pt x="10255" y="50948"/>
                  </a:cubicBezTo>
                  <a:cubicBezTo>
                    <a:pt x="10255" y="50948"/>
                    <a:pt x="10255" y="50948"/>
                    <a:pt x="10795" y="50948"/>
                  </a:cubicBezTo>
                  <a:lnTo>
                    <a:pt x="10795" y="50948"/>
                  </a:lnTo>
                  <a:cubicBezTo>
                    <a:pt x="23749" y="50948"/>
                    <a:pt x="32925" y="42312"/>
                    <a:pt x="41021" y="35296"/>
                  </a:cubicBezTo>
                  <a:cubicBezTo>
                    <a:pt x="44260" y="32057"/>
                    <a:pt x="47498" y="29358"/>
                    <a:pt x="51276" y="27200"/>
                  </a:cubicBezTo>
                  <a:cubicBezTo>
                    <a:pt x="51276" y="27200"/>
                    <a:pt x="51276" y="27200"/>
                    <a:pt x="51276" y="27200"/>
                  </a:cubicBezTo>
                  <a:cubicBezTo>
                    <a:pt x="52895" y="25580"/>
                    <a:pt x="56674" y="23961"/>
                    <a:pt x="59912" y="21802"/>
                  </a:cubicBezTo>
                  <a:cubicBezTo>
                    <a:pt x="67469" y="17484"/>
                    <a:pt x="73946" y="13706"/>
                    <a:pt x="75025" y="8848"/>
                  </a:cubicBezTo>
                  <a:cubicBezTo>
                    <a:pt x="75025" y="6689"/>
                    <a:pt x="75025" y="4530"/>
                    <a:pt x="73406" y="2911"/>
                  </a:cubicBezTo>
                  <a:cubicBezTo>
                    <a:pt x="73406" y="2911"/>
                    <a:pt x="72866" y="2371"/>
                    <a:pt x="72326" y="1831"/>
                  </a:cubicBezTo>
                </a:path>
              </a:pathLst>
            </a:custGeom>
            <a:solidFill>
              <a:srgbClr val="E98600"/>
            </a:solidFill>
            <a:ln w="5398" cap="flat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6" name="Vrije vorm 45">
              <a:extLst>
                <a:ext uri="{FF2B5EF4-FFF2-40B4-BE49-F238E27FC236}">
                  <a16:creationId xmlns:a16="http://schemas.microsoft.com/office/drawing/2014/main" id="{650DD284-1989-8E00-AF8D-6295F6B902BC}"/>
                </a:ext>
              </a:extLst>
            </p:cNvPr>
            <p:cNvSpPr/>
            <p:nvPr/>
          </p:nvSpPr>
          <p:spPr>
            <a:xfrm>
              <a:off x="944267" y="3920252"/>
              <a:ext cx="380904" cy="290219"/>
            </a:xfrm>
            <a:custGeom>
              <a:avLst/>
              <a:gdLst>
                <a:gd name="csX0" fmla="*/ 501520 w 502117"/>
                <a:gd name="csY0" fmla="*/ 189343 h 382573"/>
                <a:gd name="csX1" fmla="*/ 499361 w 502117"/>
                <a:gd name="csY1" fmla="*/ 169912 h 382573"/>
                <a:gd name="csX2" fmla="*/ 497202 w 502117"/>
                <a:gd name="csY2" fmla="*/ 150481 h 382573"/>
                <a:gd name="csX3" fmla="*/ 497202 w 502117"/>
                <a:gd name="csY3" fmla="*/ 145623 h 382573"/>
                <a:gd name="csX4" fmla="*/ 489645 w 502117"/>
                <a:gd name="csY4" fmla="*/ 108380 h 382573"/>
                <a:gd name="csX5" fmla="*/ 450783 w 502117"/>
                <a:gd name="csY5" fmla="*/ 73296 h 382573"/>
                <a:gd name="csX6" fmla="*/ 418398 w 502117"/>
                <a:gd name="csY6" fmla="*/ 46849 h 382573"/>
                <a:gd name="csX7" fmla="*/ 410302 w 502117"/>
                <a:gd name="csY7" fmla="*/ 33895 h 382573"/>
                <a:gd name="csX8" fmla="*/ 396268 w 502117"/>
                <a:gd name="csY8" fmla="*/ 13384 h 382573"/>
                <a:gd name="csX9" fmla="*/ 347151 w 502117"/>
                <a:gd name="csY9" fmla="*/ 2049 h 382573"/>
                <a:gd name="csX10" fmla="*/ 322862 w 502117"/>
                <a:gd name="csY10" fmla="*/ 9066 h 382573"/>
                <a:gd name="csX11" fmla="*/ 291017 w 502117"/>
                <a:gd name="csY11" fmla="*/ 17702 h 382573"/>
                <a:gd name="csX12" fmla="*/ 285620 w 502117"/>
                <a:gd name="csY12" fmla="*/ 19321 h 382573"/>
                <a:gd name="csX13" fmla="*/ 272666 w 502117"/>
                <a:gd name="csY13" fmla="*/ 22560 h 382573"/>
                <a:gd name="csX14" fmla="*/ 251616 w 502117"/>
                <a:gd name="csY14" fmla="*/ 25798 h 382573"/>
                <a:gd name="csX15" fmla="*/ 227327 w 502117"/>
                <a:gd name="csY15" fmla="*/ 30656 h 382573"/>
                <a:gd name="csX16" fmla="*/ 227327 w 502117"/>
                <a:gd name="csY16" fmla="*/ 30656 h 382573"/>
                <a:gd name="csX17" fmla="*/ 219770 w 502117"/>
                <a:gd name="csY17" fmla="*/ 44690 h 382573"/>
                <a:gd name="csX18" fmla="*/ 219770 w 502117"/>
                <a:gd name="csY18" fmla="*/ 44690 h 382573"/>
                <a:gd name="csX19" fmla="*/ 219770 w 502117"/>
                <a:gd name="csY19" fmla="*/ 44690 h 382573"/>
                <a:gd name="csX20" fmla="*/ 217611 w 502117"/>
                <a:gd name="csY20" fmla="*/ 43070 h 382573"/>
                <a:gd name="csX21" fmla="*/ 150142 w 502117"/>
                <a:gd name="csY21" fmla="*/ 34974 h 382573"/>
                <a:gd name="csX22" fmla="*/ 112900 w 502117"/>
                <a:gd name="csY22" fmla="*/ 51706 h 382573"/>
                <a:gd name="csX23" fmla="*/ 88071 w 502117"/>
                <a:gd name="csY23" fmla="*/ 63041 h 382573"/>
                <a:gd name="csX24" fmla="*/ 24381 w 502117"/>
                <a:gd name="csY24" fmla="*/ 108380 h 382573"/>
                <a:gd name="csX25" fmla="*/ 92 w 502117"/>
                <a:gd name="csY25" fmla="*/ 181786 h 382573"/>
                <a:gd name="csX26" fmla="*/ 1171 w 502117"/>
                <a:gd name="csY26" fmla="*/ 206615 h 382573"/>
                <a:gd name="csX27" fmla="*/ 2251 w 502117"/>
                <a:gd name="csY27" fmla="*/ 229824 h 382573"/>
                <a:gd name="csX28" fmla="*/ 2251 w 502117"/>
                <a:gd name="csY28" fmla="*/ 233602 h 382573"/>
                <a:gd name="csX29" fmla="*/ 5489 w 502117"/>
                <a:gd name="csY29" fmla="*/ 276242 h 382573"/>
                <a:gd name="csX30" fmla="*/ 38954 w 502117"/>
                <a:gd name="csY30" fmla="*/ 288657 h 382573"/>
                <a:gd name="csX31" fmla="*/ 65402 w 502117"/>
                <a:gd name="csY31" fmla="*/ 289736 h 382573"/>
                <a:gd name="csX32" fmla="*/ 91849 w 502117"/>
                <a:gd name="csY32" fmla="*/ 290816 h 382573"/>
                <a:gd name="csX33" fmla="*/ 106423 w 502117"/>
                <a:gd name="csY33" fmla="*/ 292975 h 382573"/>
                <a:gd name="csX34" fmla="*/ 107502 w 502117"/>
                <a:gd name="csY34" fmla="*/ 292975 h 382573"/>
                <a:gd name="csX35" fmla="*/ 170653 w 502117"/>
                <a:gd name="csY35" fmla="*/ 292435 h 382573"/>
                <a:gd name="csX36" fmla="*/ 205197 w 502117"/>
                <a:gd name="csY36" fmla="*/ 295673 h 382573"/>
                <a:gd name="csX37" fmla="*/ 209515 w 502117"/>
                <a:gd name="csY37" fmla="*/ 319422 h 382573"/>
                <a:gd name="csX38" fmla="*/ 212753 w 502117"/>
                <a:gd name="csY38" fmla="*/ 346950 h 382573"/>
                <a:gd name="csX39" fmla="*/ 212753 w 502117"/>
                <a:gd name="csY39" fmla="*/ 346950 h 382573"/>
                <a:gd name="csX40" fmla="*/ 242979 w 502117"/>
                <a:gd name="csY40" fmla="*/ 363142 h 382573"/>
                <a:gd name="csX41" fmla="*/ 264030 w 502117"/>
                <a:gd name="csY41" fmla="*/ 372318 h 382573"/>
                <a:gd name="csX42" fmla="*/ 294256 w 502117"/>
                <a:gd name="csY42" fmla="*/ 382573 h 382573"/>
                <a:gd name="csX43" fmla="*/ 314226 w 502117"/>
                <a:gd name="csY43" fmla="*/ 378255 h 382573"/>
                <a:gd name="csX44" fmla="*/ 329879 w 502117"/>
                <a:gd name="csY44" fmla="*/ 373937 h 382573"/>
                <a:gd name="csX45" fmla="*/ 354168 w 502117"/>
                <a:gd name="csY45" fmla="*/ 373937 h 382573"/>
                <a:gd name="csX46" fmla="*/ 363344 w 502117"/>
                <a:gd name="csY46" fmla="*/ 374477 h 382573"/>
                <a:gd name="csX47" fmla="*/ 364423 w 502117"/>
                <a:gd name="csY47" fmla="*/ 374477 h 382573"/>
                <a:gd name="csX48" fmla="*/ 409222 w 502117"/>
                <a:gd name="csY48" fmla="*/ 376096 h 382573"/>
                <a:gd name="csX49" fmla="*/ 464817 w 502117"/>
                <a:gd name="csY49" fmla="*/ 341012 h 382573"/>
                <a:gd name="csX50" fmla="*/ 466436 w 502117"/>
                <a:gd name="csY50" fmla="*/ 321581 h 382573"/>
                <a:gd name="csX51" fmla="*/ 470754 w 502117"/>
                <a:gd name="csY51" fmla="*/ 288657 h 382573"/>
                <a:gd name="csX52" fmla="*/ 483708 w 502117"/>
                <a:gd name="csY52" fmla="*/ 259510 h 382573"/>
                <a:gd name="csX53" fmla="*/ 492344 w 502117"/>
                <a:gd name="csY53" fmla="*/ 241698 h 382573"/>
                <a:gd name="csX54" fmla="*/ 502059 w 502117"/>
                <a:gd name="csY54" fmla="*/ 187723 h 38257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</a:cxnLst>
              <a:rect l="l" t="t" r="r" b="b"/>
              <a:pathLst>
                <a:path w="502117" h="382573">
                  <a:moveTo>
                    <a:pt x="501520" y="189343"/>
                  </a:moveTo>
                  <a:cubicBezTo>
                    <a:pt x="501520" y="182866"/>
                    <a:pt x="499901" y="175849"/>
                    <a:pt x="499361" y="169912"/>
                  </a:cubicBezTo>
                  <a:cubicBezTo>
                    <a:pt x="498281" y="162895"/>
                    <a:pt x="497202" y="156958"/>
                    <a:pt x="497202" y="150481"/>
                  </a:cubicBezTo>
                  <a:lnTo>
                    <a:pt x="497202" y="145623"/>
                  </a:lnTo>
                  <a:cubicBezTo>
                    <a:pt x="496662" y="133209"/>
                    <a:pt x="496122" y="120255"/>
                    <a:pt x="489645" y="108380"/>
                  </a:cubicBezTo>
                  <a:cubicBezTo>
                    <a:pt x="480469" y="93267"/>
                    <a:pt x="465356" y="83012"/>
                    <a:pt x="450783" y="73296"/>
                  </a:cubicBezTo>
                  <a:cubicBezTo>
                    <a:pt x="438369" y="65200"/>
                    <a:pt x="426494" y="57104"/>
                    <a:pt x="418398" y="46849"/>
                  </a:cubicBezTo>
                  <a:cubicBezTo>
                    <a:pt x="415699" y="43070"/>
                    <a:pt x="413001" y="38752"/>
                    <a:pt x="410302" y="33895"/>
                  </a:cubicBezTo>
                  <a:cubicBezTo>
                    <a:pt x="405984" y="26878"/>
                    <a:pt x="402206" y="19861"/>
                    <a:pt x="396268" y="13384"/>
                  </a:cubicBezTo>
                  <a:cubicBezTo>
                    <a:pt x="385473" y="970"/>
                    <a:pt x="367662" y="-2808"/>
                    <a:pt x="347151" y="2049"/>
                  </a:cubicBezTo>
                  <a:cubicBezTo>
                    <a:pt x="339055" y="4208"/>
                    <a:pt x="331498" y="6367"/>
                    <a:pt x="322862" y="9066"/>
                  </a:cubicBezTo>
                  <a:cubicBezTo>
                    <a:pt x="312607" y="12305"/>
                    <a:pt x="301272" y="15543"/>
                    <a:pt x="291017" y="17702"/>
                  </a:cubicBezTo>
                  <a:cubicBezTo>
                    <a:pt x="289398" y="17702"/>
                    <a:pt x="287239" y="18782"/>
                    <a:pt x="285620" y="19321"/>
                  </a:cubicBezTo>
                  <a:cubicBezTo>
                    <a:pt x="281302" y="20401"/>
                    <a:pt x="276984" y="21480"/>
                    <a:pt x="272666" y="22560"/>
                  </a:cubicBezTo>
                  <a:cubicBezTo>
                    <a:pt x="265649" y="24719"/>
                    <a:pt x="258632" y="25259"/>
                    <a:pt x="251616" y="25798"/>
                  </a:cubicBezTo>
                  <a:cubicBezTo>
                    <a:pt x="243519" y="26878"/>
                    <a:pt x="235423" y="27418"/>
                    <a:pt x="227327" y="30656"/>
                  </a:cubicBezTo>
                  <a:cubicBezTo>
                    <a:pt x="227327" y="30656"/>
                    <a:pt x="227327" y="30656"/>
                    <a:pt x="227327" y="30656"/>
                  </a:cubicBezTo>
                  <a:cubicBezTo>
                    <a:pt x="221929" y="33355"/>
                    <a:pt x="220850" y="39832"/>
                    <a:pt x="219770" y="44690"/>
                  </a:cubicBezTo>
                  <a:cubicBezTo>
                    <a:pt x="219770" y="44690"/>
                    <a:pt x="219770" y="44690"/>
                    <a:pt x="219770" y="44690"/>
                  </a:cubicBezTo>
                  <a:cubicBezTo>
                    <a:pt x="219770" y="44690"/>
                    <a:pt x="219770" y="44690"/>
                    <a:pt x="219770" y="44690"/>
                  </a:cubicBezTo>
                  <a:cubicBezTo>
                    <a:pt x="219231" y="44150"/>
                    <a:pt x="218151" y="43610"/>
                    <a:pt x="217611" y="43070"/>
                  </a:cubicBezTo>
                  <a:cubicBezTo>
                    <a:pt x="193862" y="23100"/>
                    <a:pt x="176051" y="24719"/>
                    <a:pt x="150142" y="34974"/>
                  </a:cubicBezTo>
                  <a:cubicBezTo>
                    <a:pt x="137728" y="40372"/>
                    <a:pt x="125314" y="46309"/>
                    <a:pt x="112900" y="51706"/>
                  </a:cubicBezTo>
                  <a:cubicBezTo>
                    <a:pt x="104803" y="55485"/>
                    <a:pt x="96167" y="59263"/>
                    <a:pt x="88071" y="63041"/>
                  </a:cubicBezTo>
                  <a:cubicBezTo>
                    <a:pt x="64322" y="73296"/>
                    <a:pt x="40033" y="86250"/>
                    <a:pt x="24381" y="108380"/>
                  </a:cubicBezTo>
                  <a:cubicBezTo>
                    <a:pt x="9807" y="129970"/>
                    <a:pt x="632" y="156958"/>
                    <a:pt x="92" y="181786"/>
                  </a:cubicBezTo>
                  <a:cubicBezTo>
                    <a:pt x="92" y="190422"/>
                    <a:pt x="92" y="198518"/>
                    <a:pt x="1171" y="206615"/>
                  </a:cubicBezTo>
                  <a:cubicBezTo>
                    <a:pt x="2251" y="214711"/>
                    <a:pt x="2791" y="222807"/>
                    <a:pt x="2251" y="229824"/>
                  </a:cubicBezTo>
                  <a:lnTo>
                    <a:pt x="2251" y="233602"/>
                  </a:lnTo>
                  <a:cubicBezTo>
                    <a:pt x="-448" y="253033"/>
                    <a:pt x="-2067" y="266527"/>
                    <a:pt x="5489" y="276242"/>
                  </a:cubicBezTo>
                  <a:cubicBezTo>
                    <a:pt x="11427" y="283259"/>
                    <a:pt x="21682" y="287037"/>
                    <a:pt x="38954" y="288657"/>
                  </a:cubicBezTo>
                  <a:cubicBezTo>
                    <a:pt x="47590" y="289736"/>
                    <a:pt x="56766" y="289736"/>
                    <a:pt x="65402" y="289736"/>
                  </a:cubicBezTo>
                  <a:cubicBezTo>
                    <a:pt x="74038" y="289736"/>
                    <a:pt x="83213" y="289736"/>
                    <a:pt x="91849" y="290816"/>
                  </a:cubicBezTo>
                  <a:cubicBezTo>
                    <a:pt x="96707" y="291355"/>
                    <a:pt x="101565" y="292435"/>
                    <a:pt x="106423" y="292975"/>
                  </a:cubicBezTo>
                  <a:lnTo>
                    <a:pt x="107502" y="292975"/>
                  </a:lnTo>
                  <a:cubicBezTo>
                    <a:pt x="127473" y="297293"/>
                    <a:pt x="147983" y="296753"/>
                    <a:pt x="170653" y="292435"/>
                  </a:cubicBezTo>
                  <a:cubicBezTo>
                    <a:pt x="182527" y="290276"/>
                    <a:pt x="197101" y="288657"/>
                    <a:pt x="205197" y="295673"/>
                  </a:cubicBezTo>
                  <a:cubicBezTo>
                    <a:pt x="211674" y="301071"/>
                    <a:pt x="211134" y="308088"/>
                    <a:pt x="209515" y="319422"/>
                  </a:cubicBezTo>
                  <a:cubicBezTo>
                    <a:pt x="208436" y="328598"/>
                    <a:pt x="206816" y="338314"/>
                    <a:pt x="212753" y="346950"/>
                  </a:cubicBezTo>
                  <a:cubicBezTo>
                    <a:pt x="212753" y="346950"/>
                    <a:pt x="212753" y="346950"/>
                    <a:pt x="212753" y="346950"/>
                  </a:cubicBezTo>
                  <a:cubicBezTo>
                    <a:pt x="218691" y="354506"/>
                    <a:pt x="230565" y="358824"/>
                    <a:pt x="242979" y="363142"/>
                  </a:cubicBezTo>
                  <a:cubicBezTo>
                    <a:pt x="250536" y="365841"/>
                    <a:pt x="258092" y="368540"/>
                    <a:pt x="264030" y="372318"/>
                  </a:cubicBezTo>
                  <a:cubicBezTo>
                    <a:pt x="277523" y="379874"/>
                    <a:pt x="286159" y="382573"/>
                    <a:pt x="294256" y="382573"/>
                  </a:cubicBezTo>
                  <a:cubicBezTo>
                    <a:pt x="302352" y="382573"/>
                    <a:pt x="306670" y="380954"/>
                    <a:pt x="314226" y="378255"/>
                  </a:cubicBezTo>
                  <a:cubicBezTo>
                    <a:pt x="318544" y="376636"/>
                    <a:pt x="323942" y="375017"/>
                    <a:pt x="329879" y="373937"/>
                  </a:cubicBezTo>
                  <a:cubicBezTo>
                    <a:pt x="337436" y="372858"/>
                    <a:pt x="345532" y="373397"/>
                    <a:pt x="354168" y="373937"/>
                  </a:cubicBezTo>
                  <a:cubicBezTo>
                    <a:pt x="357406" y="373937"/>
                    <a:pt x="360105" y="373937"/>
                    <a:pt x="363344" y="374477"/>
                  </a:cubicBezTo>
                  <a:lnTo>
                    <a:pt x="364423" y="374477"/>
                  </a:lnTo>
                  <a:cubicBezTo>
                    <a:pt x="378996" y="375017"/>
                    <a:pt x="394649" y="376096"/>
                    <a:pt x="409222" y="376096"/>
                  </a:cubicBezTo>
                  <a:cubicBezTo>
                    <a:pt x="443227" y="378255"/>
                    <a:pt x="461038" y="366920"/>
                    <a:pt x="464817" y="341012"/>
                  </a:cubicBezTo>
                  <a:cubicBezTo>
                    <a:pt x="465896" y="334535"/>
                    <a:pt x="465896" y="328058"/>
                    <a:pt x="466436" y="321581"/>
                  </a:cubicBezTo>
                  <a:cubicBezTo>
                    <a:pt x="466436" y="310247"/>
                    <a:pt x="467516" y="299452"/>
                    <a:pt x="470754" y="288657"/>
                  </a:cubicBezTo>
                  <a:cubicBezTo>
                    <a:pt x="473992" y="278941"/>
                    <a:pt x="478850" y="269226"/>
                    <a:pt x="483708" y="259510"/>
                  </a:cubicBezTo>
                  <a:cubicBezTo>
                    <a:pt x="486946" y="253573"/>
                    <a:pt x="489645" y="247636"/>
                    <a:pt x="492344" y="241698"/>
                  </a:cubicBezTo>
                  <a:cubicBezTo>
                    <a:pt x="499361" y="226046"/>
                    <a:pt x="502599" y="207154"/>
                    <a:pt x="502059" y="187723"/>
                  </a:cubicBezTo>
                </a:path>
              </a:pathLst>
            </a:custGeom>
            <a:solidFill>
              <a:srgbClr val="E98600"/>
            </a:solidFill>
            <a:ln w="5398" cap="flat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7" name="Vrije vorm 46">
              <a:extLst>
                <a:ext uri="{FF2B5EF4-FFF2-40B4-BE49-F238E27FC236}">
                  <a16:creationId xmlns:a16="http://schemas.microsoft.com/office/drawing/2014/main" id="{401AF82C-435C-6D67-F321-A1F2D48AFE27}"/>
                </a:ext>
              </a:extLst>
            </p:cNvPr>
            <p:cNvSpPr/>
            <p:nvPr/>
          </p:nvSpPr>
          <p:spPr>
            <a:xfrm>
              <a:off x="1097987" y="3894705"/>
              <a:ext cx="53634" cy="23825"/>
            </a:xfrm>
            <a:custGeom>
              <a:avLst/>
              <a:gdLst>
                <a:gd name="csX0" fmla="*/ 10116 w 70702"/>
                <a:gd name="csY0" fmla="*/ 31408 h 31407"/>
                <a:gd name="csX1" fmla="*/ 11196 w 70702"/>
                <a:gd name="csY1" fmla="*/ 31408 h 31407"/>
                <a:gd name="csX2" fmla="*/ 19832 w 70702"/>
                <a:gd name="csY2" fmla="*/ 29249 h 31407"/>
                <a:gd name="csX3" fmla="*/ 25769 w 70702"/>
                <a:gd name="csY3" fmla="*/ 27630 h 31407"/>
                <a:gd name="csX4" fmla="*/ 27928 w 70702"/>
                <a:gd name="csY4" fmla="*/ 27630 h 31407"/>
                <a:gd name="csX5" fmla="*/ 68949 w 70702"/>
                <a:gd name="csY5" fmla="*/ 12516 h 31407"/>
                <a:gd name="csX6" fmla="*/ 69489 w 70702"/>
                <a:gd name="csY6" fmla="*/ 11977 h 31407"/>
                <a:gd name="csX7" fmla="*/ 69489 w 70702"/>
                <a:gd name="csY7" fmla="*/ 4420 h 31407"/>
                <a:gd name="csX8" fmla="*/ 55455 w 70702"/>
                <a:gd name="csY8" fmla="*/ 102 h 31407"/>
                <a:gd name="csX9" fmla="*/ 55455 w 70702"/>
                <a:gd name="csY9" fmla="*/ 102 h 31407"/>
                <a:gd name="csX10" fmla="*/ 54376 w 70702"/>
                <a:gd name="csY10" fmla="*/ 102 h 31407"/>
                <a:gd name="csX11" fmla="*/ 43041 w 70702"/>
                <a:gd name="csY11" fmla="*/ 1182 h 31407"/>
                <a:gd name="csX12" fmla="*/ 13894 w 70702"/>
                <a:gd name="csY12" fmla="*/ 6040 h 31407"/>
                <a:gd name="csX13" fmla="*/ 3639 w 70702"/>
                <a:gd name="csY13" fmla="*/ 12516 h 31407"/>
                <a:gd name="csX14" fmla="*/ 1480 w 70702"/>
                <a:gd name="csY14" fmla="*/ 27090 h 31407"/>
                <a:gd name="csX15" fmla="*/ 10656 w 70702"/>
                <a:gd name="csY15" fmla="*/ 31408 h 314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70702" h="31407">
                  <a:moveTo>
                    <a:pt x="10116" y="31408"/>
                  </a:moveTo>
                  <a:cubicBezTo>
                    <a:pt x="10116" y="31408"/>
                    <a:pt x="10656" y="31408"/>
                    <a:pt x="11196" y="31408"/>
                  </a:cubicBezTo>
                  <a:cubicBezTo>
                    <a:pt x="14434" y="31408"/>
                    <a:pt x="17133" y="30328"/>
                    <a:pt x="19832" y="29249"/>
                  </a:cubicBezTo>
                  <a:cubicBezTo>
                    <a:pt x="21991" y="28709"/>
                    <a:pt x="23610" y="28169"/>
                    <a:pt x="25769" y="27630"/>
                  </a:cubicBezTo>
                  <a:lnTo>
                    <a:pt x="27928" y="27630"/>
                  </a:lnTo>
                  <a:cubicBezTo>
                    <a:pt x="40882" y="24931"/>
                    <a:pt x="58694" y="21153"/>
                    <a:pt x="68949" y="12516"/>
                  </a:cubicBezTo>
                  <a:cubicBezTo>
                    <a:pt x="68949" y="12516"/>
                    <a:pt x="68949" y="12516"/>
                    <a:pt x="69489" y="11977"/>
                  </a:cubicBezTo>
                  <a:cubicBezTo>
                    <a:pt x="71108" y="9818"/>
                    <a:pt x="71108" y="6579"/>
                    <a:pt x="69489" y="4420"/>
                  </a:cubicBezTo>
                  <a:cubicBezTo>
                    <a:pt x="66790" y="1182"/>
                    <a:pt x="61392" y="-437"/>
                    <a:pt x="55455" y="102"/>
                  </a:cubicBezTo>
                  <a:cubicBezTo>
                    <a:pt x="55455" y="102"/>
                    <a:pt x="55455" y="102"/>
                    <a:pt x="55455" y="102"/>
                  </a:cubicBezTo>
                  <a:cubicBezTo>
                    <a:pt x="55455" y="102"/>
                    <a:pt x="54915" y="102"/>
                    <a:pt x="54376" y="102"/>
                  </a:cubicBezTo>
                  <a:cubicBezTo>
                    <a:pt x="50597" y="102"/>
                    <a:pt x="46819" y="1182"/>
                    <a:pt x="43041" y="1182"/>
                  </a:cubicBezTo>
                  <a:cubicBezTo>
                    <a:pt x="33325" y="2261"/>
                    <a:pt x="23610" y="3341"/>
                    <a:pt x="13894" y="6040"/>
                  </a:cubicBezTo>
                  <a:cubicBezTo>
                    <a:pt x="9576" y="7659"/>
                    <a:pt x="5798" y="9818"/>
                    <a:pt x="3639" y="12516"/>
                  </a:cubicBezTo>
                  <a:cubicBezTo>
                    <a:pt x="940" y="15755"/>
                    <a:pt x="-1758" y="22232"/>
                    <a:pt x="1480" y="27090"/>
                  </a:cubicBezTo>
                  <a:cubicBezTo>
                    <a:pt x="3099" y="29789"/>
                    <a:pt x="6877" y="31408"/>
                    <a:pt x="10656" y="31408"/>
                  </a:cubicBezTo>
                </a:path>
              </a:pathLst>
            </a:custGeom>
            <a:solidFill>
              <a:srgbClr val="E98600"/>
            </a:solidFill>
            <a:ln w="5398" cap="flat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8" name="Vrije vorm 47">
              <a:extLst>
                <a:ext uri="{FF2B5EF4-FFF2-40B4-BE49-F238E27FC236}">
                  <a16:creationId xmlns:a16="http://schemas.microsoft.com/office/drawing/2014/main" id="{A8844289-3889-6FCA-15C3-29B84B7CCA36}"/>
                </a:ext>
              </a:extLst>
            </p:cNvPr>
            <p:cNvSpPr/>
            <p:nvPr/>
          </p:nvSpPr>
          <p:spPr>
            <a:xfrm>
              <a:off x="544711" y="4088959"/>
              <a:ext cx="526619" cy="738147"/>
            </a:xfrm>
            <a:custGeom>
              <a:avLst/>
              <a:gdLst>
                <a:gd name="csX0" fmla="*/ 592645 w 694201"/>
                <a:gd name="csY0" fmla="*/ 70041 h 973043"/>
                <a:gd name="csX1" fmla="*/ 593725 w 694201"/>
                <a:gd name="csY1" fmla="*/ 146686 h 973043"/>
                <a:gd name="csX2" fmla="*/ 594265 w 694201"/>
                <a:gd name="csY2" fmla="*/ 147226 h 973043"/>
                <a:gd name="csX3" fmla="*/ 642303 w 694201"/>
                <a:gd name="csY3" fmla="*/ 157481 h 973043"/>
                <a:gd name="csX4" fmla="*/ 648240 w 694201"/>
                <a:gd name="csY4" fmla="*/ 156401 h 973043"/>
                <a:gd name="csX5" fmla="*/ 614235 w 694201"/>
                <a:gd name="csY5" fmla="*/ 161259 h 973043"/>
                <a:gd name="csX6" fmla="*/ 552704 w 694201"/>
                <a:gd name="csY6" fmla="*/ 178531 h 973043"/>
                <a:gd name="csX7" fmla="*/ 494951 w 694201"/>
                <a:gd name="csY7" fmla="*/ 219552 h 973043"/>
                <a:gd name="csX8" fmla="*/ 460407 w 694201"/>
                <a:gd name="csY8" fmla="*/ 259494 h 973043"/>
                <a:gd name="csX9" fmla="*/ 464725 w 694201"/>
                <a:gd name="csY9" fmla="*/ 274067 h 973043"/>
                <a:gd name="csX10" fmla="*/ 444214 w 694201"/>
                <a:gd name="csY10" fmla="*/ 262732 h 973043"/>
                <a:gd name="csX11" fmla="*/ 442595 w 694201"/>
                <a:gd name="csY11" fmla="*/ 260033 h 973043"/>
                <a:gd name="csX12" fmla="*/ 447993 w 694201"/>
                <a:gd name="csY12" fmla="*/ 190406 h 973043"/>
                <a:gd name="csX13" fmla="*/ 444214 w 694201"/>
                <a:gd name="csY13" fmla="*/ 160180 h 973043"/>
                <a:gd name="csX14" fmla="*/ 462026 w 694201"/>
                <a:gd name="csY14" fmla="*/ 152083 h 973043"/>
                <a:gd name="csX15" fmla="*/ 479838 w 694201"/>
                <a:gd name="csY15" fmla="*/ 147226 h 973043"/>
                <a:gd name="csX16" fmla="*/ 504126 w 694201"/>
                <a:gd name="csY16" fmla="*/ 112682 h 973043"/>
                <a:gd name="csX17" fmla="*/ 478218 w 694201"/>
                <a:gd name="csY17" fmla="*/ 83535 h 973043"/>
                <a:gd name="csX18" fmla="*/ 463105 w 694201"/>
                <a:gd name="csY18" fmla="*/ 53849 h 973043"/>
                <a:gd name="csX19" fmla="*/ 452850 w 694201"/>
                <a:gd name="csY19" fmla="*/ 25242 h 973043"/>
                <a:gd name="csX20" fmla="*/ 411829 w 694201"/>
                <a:gd name="csY20" fmla="*/ 13368 h 973043"/>
                <a:gd name="csX21" fmla="*/ 394557 w 694201"/>
                <a:gd name="csY21" fmla="*/ 13907 h 973043"/>
                <a:gd name="csX22" fmla="*/ 382143 w 694201"/>
                <a:gd name="csY22" fmla="*/ 6891 h 973043"/>
                <a:gd name="csX23" fmla="*/ 372428 w 694201"/>
                <a:gd name="csY23" fmla="*/ 414 h 973043"/>
                <a:gd name="csX24" fmla="*/ 371348 w 694201"/>
                <a:gd name="csY24" fmla="*/ 414 h 973043"/>
                <a:gd name="csX25" fmla="*/ 356775 w 694201"/>
                <a:gd name="csY25" fmla="*/ 3112 h 973043"/>
                <a:gd name="csX26" fmla="*/ 342741 w 694201"/>
                <a:gd name="csY26" fmla="*/ 40355 h 973043"/>
                <a:gd name="csX27" fmla="*/ 340043 w 694201"/>
                <a:gd name="csY27" fmla="*/ 55468 h 973043"/>
                <a:gd name="csX28" fmla="*/ 321691 w 694201"/>
                <a:gd name="csY28" fmla="*/ 139130 h 973043"/>
                <a:gd name="csX29" fmla="*/ 286068 w 694201"/>
                <a:gd name="csY29" fmla="*/ 265971 h 973043"/>
                <a:gd name="csX30" fmla="*/ 273653 w 694201"/>
                <a:gd name="csY30" fmla="*/ 289720 h 973043"/>
                <a:gd name="csX31" fmla="*/ 221837 w 694201"/>
                <a:gd name="csY31" fmla="*/ 370142 h 973043"/>
                <a:gd name="csX32" fmla="*/ 221298 w 694201"/>
                <a:gd name="csY32" fmla="*/ 370682 h 973043"/>
                <a:gd name="csX33" fmla="*/ 197009 w 694201"/>
                <a:gd name="csY33" fmla="*/ 397670 h 973043"/>
                <a:gd name="csX34" fmla="*/ 164624 w 694201"/>
                <a:gd name="csY34" fmla="*/ 478632 h 973043"/>
                <a:gd name="csX35" fmla="*/ 164624 w 694201"/>
                <a:gd name="csY35" fmla="*/ 479172 h 973043"/>
                <a:gd name="csX36" fmla="*/ 286068 w 694201"/>
                <a:gd name="csY36" fmla="*/ 547180 h 973043"/>
                <a:gd name="csX37" fmla="*/ 286068 w 694201"/>
                <a:gd name="csY37" fmla="*/ 547180 h 973043"/>
                <a:gd name="csX38" fmla="*/ 322231 w 694201"/>
                <a:gd name="csY38" fmla="*/ 542862 h 973043"/>
                <a:gd name="csX39" fmla="*/ 362712 w 694201"/>
                <a:gd name="csY39" fmla="*/ 539084 h 973043"/>
                <a:gd name="csX40" fmla="*/ 347599 w 694201"/>
                <a:gd name="csY40" fmla="*/ 541783 h 973043"/>
                <a:gd name="csX41" fmla="*/ 331406 w 694201"/>
                <a:gd name="csY41" fmla="*/ 545021 h 973043"/>
                <a:gd name="csX42" fmla="*/ 228854 w 694201"/>
                <a:gd name="csY42" fmla="*/ 569850 h 973043"/>
                <a:gd name="csX43" fmla="*/ 213741 w 694201"/>
                <a:gd name="csY43" fmla="*/ 570390 h 973043"/>
                <a:gd name="csX44" fmla="*/ 189452 w 694201"/>
                <a:gd name="csY44" fmla="*/ 574708 h 973043"/>
                <a:gd name="csX45" fmla="*/ 185674 w 694201"/>
                <a:gd name="csY45" fmla="*/ 585503 h 973043"/>
                <a:gd name="csX46" fmla="*/ 185674 w 694201"/>
                <a:gd name="csY46" fmla="*/ 585503 h 973043"/>
                <a:gd name="csX47" fmla="*/ 180816 w 694201"/>
                <a:gd name="csY47" fmla="*/ 585503 h 973043"/>
                <a:gd name="csX48" fmla="*/ 154908 w 694201"/>
                <a:gd name="csY48" fmla="*/ 600616 h 973043"/>
                <a:gd name="csX49" fmla="*/ 178118 w 694201"/>
                <a:gd name="csY49" fmla="*/ 630842 h 973043"/>
                <a:gd name="csX50" fmla="*/ 191071 w 694201"/>
                <a:gd name="csY50" fmla="*/ 636239 h 973043"/>
                <a:gd name="csX51" fmla="*/ 207264 w 694201"/>
                <a:gd name="csY51" fmla="*/ 644335 h 973043"/>
                <a:gd name="csX52" fmla="*/ 212661 w 694201"/>
                <a:gd name="csY52" fmla="*/ 650812 h 973043"/>
                <a:gd name="csX53" fmla="*/ 208883 w 694201"/>
                <a:gd name="csY53" fmla="*/ 654051 h 973043"/>
                <a:gd name="csX54" fmla="*/ 189992 w 694201"/>
                <a:gd name="csY54" fmla="*/ 651892 h 973043"/>
                <a:gd name="csX55" fmla="*/ 175958 w 694201"/>
                <a:gd name="csY55" fmla="*/ 642716 h 973043"/>
                <a:gd name="csX56" fmla="*/ 129000 w 694201"/>
                <a:gd name="csY56" fmla="*/ 610871 h 973043"/>
                <a:gd name="csX57" fmla="*/ 129000 w 694201"/>
                <a:gd name="csY57" fmla="*/ 610871 h 973043"/>
                <a:gd name="csX58" fmla="*/ 92837 w 694201"/>
                <a:gd name="csY58" fmla="*/ 586042 h 973043"/>
                <a:gd name="csX59" fmla="*/ 14033 w 694201"/>
                <a:gd name="csY59" fmla="*/ 596298 h 973043"/>
                <a:gd name="csX60" fmla="*/ 0 w 694201"/>
                <a:gd name="csY60" fmla="*/ 620586 h 973043"/>
                <a:gd name="csX61" fmla="*/ 0 w 694201"/>
                <a:gd name="csY61" fmla="*/ 622206 h 973043"/>
                <a:gd name="csX62" fmla="*/ 57753 w 694201"/>
                <a:gd name="csY62" fmla="*/ 669704 h 973043"/>
                <a:gd name="csX63" fmla="*/ 90138 w 694201"/>
                <a:gd name="csY63" fmla="*/ 683197 h 973043"/>
                <a:gd name="csX64" fmla="*/ 90138 w 694201"/>
                <a:gd name="csY64" fmla="*/ 683197 h 973043"/>
                <a:gd name="csX65" fmla="*/ 129000 w 694201"/>
                <a:gd name="csY65" fmla="*/ 677260 h 973043"/>
                <a:gd name="csX66" fmla="*/ 143573 w 694201"/>
                <a:gd name="csY66" fmla="*/ 670783 h 973043"/>
                <a:gd name="csX67" fmla="*/ 189452 w 694201"/>
                <a:gd name="csY67" fmla="*/ 684817 h 973043"/>
                <a:gd name="csX68" fmla="*/ 241808 w 694201"/>
                <a:gd name="csY68" fmla="*/ 700470 h 973043"/>
                <a:gd name="csX69" fmla="*/ 269875 w 694201"/>
                <a:gd name="csY69" fmla="*/ 679959 h 973043"/>
                <a:gd name="csX70" fmla="*/ 273653 w 694201"/>
                <a:gd name="csY70" fmla="*/ 670244 h 973043"/>
                <a:gd name="csX71" fmla="*/ 296323 w 694201"/>
                <a:gd name="csY71" fmla="*/ 669704 h 973043"/>
                <a:gd name="csX72" fmla="*/ 333026 w 694201"/>
                <a:gd name="csY72" fmla="*/ 672402 h 973043"/>
                <a:gd name="csX73" fmla="*/ 344360 w 694201"/>
                <a:gd name="csY73" fmla="*/ 666465 h 973043"/>
                <a:gd name="csX74" fmla="*/ 364331 w 694201"/>
                <a:gd name="csY74" fmla="*/ 658369 h 973043"/>
                <a:gd name="csX75" fmla="*/ 367570 w 694201"/>
                <a:gd name="csY75" fmla="*/ 666465 h 973043"/>
                <a:gd name="csX76" fmla="*/ 378365 w 694201"/>
                <a:gd name="csY76" fmla="*/ 684277 h 973043"/>
                <a:gd name="csX77" fmla="*/ 416687 w 694201"/>
                <a:gd name="csY77" fmla="*/ 679419 h 973043"/>
                <a:gd name="csX78" fmla="*/ 437198 w 694201"/>
                <a:gd name="csY78" fmla="*/ 672402 h 973043"/>
                <a:gd name="csX79" fmla="*/ 444754 w 694201"/>
                <a:gd name="csY79" fmla="*/ 690754 h 973043"/>
                <a:gd name="csX80" fmla="*/ 458248 w 694201"/>
                <a:gd name="csY80" fmla="*/ 717742 h 973043"/>
                <a:gd name="csX81" fmla="*/ 546227 w 694201"/>
                <a:gd name="csY81" fmla="*/ 745269 h 973043"/>
                <a:gd name="csX82" fmla="*/ 579152 w 694201"/>
                <a:gd name="csY82" fmla="*/ 764700 h 973043"/>
                <a:gd name="csX83" fmla="*/ 621252 w 694201"/>
                <a:gd name="csY83" fmla="*/ 787369 h 973043"/>
                <a:gd name="csX84" fmla="*/ 638524 w 694201"/>
                <a:gd name="csY84" fmla="*/ 799783 h 973043"/>
                <a:gd name="csX85" fmla="*/ 637445 w 694201"/>
                <a:gd name="csY85" fmla="*/ 819215 h 973043"/>
                <a:gd name="csX86" fmla="*/ 637445 w 694201"/>
                <a:gd name="csY86" fmla="*/ 819215 h 973043"/>
                <a:gd name="csX87" fmla="*/ 628269 w 694201"/>
                <a:gd name="csY87" fmla="*/ 847821 h 973043"/>
                <a:gd name="csX88" fmla="*/ 613156 w 694201"/>
                <a:gd name="csY88" fmla="*/ 889382 h 973043"/>
                <a:gd name="csX89" fmla="*/ 603980 w 694201"/>
                <a:gd name="csY89" fmla="*/ 950913 h 973043"/>
                <a:gd name="csX90" fmla="*/ 666591 w 694201"/>
                <a:gd name="csY90" fmla="*/ 973043 h 973043"/>
                <a:gd name="csX91" fmla="*/ 689800 w 694201"/>
                <a:gd name="csY91" fmla="*/ 971964 h 973043"/>
                <a:gd name="csX92" fmla="*/ 694118 w 694201"/>
                <a:gd name="csY92" fmla="*/ 966566 h 973043"/>
                <a:gd name="csX93" fmla="*/ 688721 w 694201"/>
                <a:gd name="csY93" fmla="*/ 962248 h 973043"/>
                <a:gd name="csX94" fmla="*/ 612076 w 694201"/>
                <a:gd name="csY94" fmla="*/ 945516 h 973043"/>
                <a:gd name="csX95" fmla="*/ 621252 w 694201"/>
                <a:gd name="csY95" fmla="*/ 893700 h 973043"/>
                <a:gd name="csX96" fmla="*/ 637445 w 694201"/>
                <a:gd name="csY96" fmla="*/ 850520 h 973043"/>
                <a:gd name="csX97" fmla="*/ 646081 w 694201"/>
                <a:gd name="csY97" fmla="*/ 822993 h 973043"/>
                <a:gd name="csX98" fmla="*/ 647160 w 694201"/>
                <a:gd name="csY98" fmla="*/ 795465 h 973043"/>
                <a:gd name="csX99" fmla="*/ 622871 w 694201"/>
                <a:gd name="csY99" fmla="*/ 777654 h 973043"/>
                <a:gd name="csX100" fmla="*/ 622871 w 694201"/>
                <a:gd name="csY100" fmla="*/ 777654 h 973043"/>
                <a:gd name="csX101" fmla="*/ 585629 w 694201"/>
                <a:gd name="csY101" fmla="*/ 757143 h 973043"/>
                <a:gd name="csX102" fmla="*/ 547306 w 694201"/>
                <a:gd name="csY102" fmla="*/ 735553 h 973043"/>
                <a:gd name="csX103" fmla="*/ 545687 w 694201"/>
                <a:gd name="csY103" fmla="*/ 735553 h 973043"/>
                <a:gd name="csX104" fmla="*/ 466344 w 694201"/>
                <a:gd name="csY104" fmla="*/ 711804 h 973043"/>
                <a:gd name="csX105" fmla="*/ 465804 w 694201"/>
                <a:gd name="csY105" fmla="*/ 710725 h 973043"/>
                <a:gd name="csX106" fmla="*/ 454470 w 694201"/>
                <a:gd name="csY106" fmla="*/ 687515 h 973043"/>
                <a:gd name="csX107" fmla="*/ 443675 w 694201"/>
                <a:gd name="csY107" fmla="*/ 664306 h 973043"/>
                <a:gd name="csX108" fmla="*/ 441515 w 694201"/>
                <a:gd name="csY108" fmla="*/ 663227 h 973043"/>
                <a:gd name="csX109" fmla="*/ 411829 w 694201"/>
                <a:gd name="csY109" fmla="*/ 670783 h 973043"/>
                <a:gd name="csX110" fmla="*/ 383223 w 694201"/>
                <a:gd name="csY110" fmla="*/ 675641 h 973043"/>
                <a:gd name="csX111" fmla="*/ 382683 w 694201"/>
                <a:gd name="csY111" fmla="*/ 675641 h 973043"/>
                <a:gd name="csX112" fmla="*/ 376745 w 694201"/>
                <a:gd name="csY112" fmla="*/ 664306 h 973043"/>
                <a:gd name="csX113" fmla="*/ 365950 w 694201"/>
                <a:gd name="csY113" fmla="*/ 649193 h 973043"/>
                <a:gd name="csX114" fmla="*/ 364871 w 694201"/>
                <a:gd name="csY114" fmla="*/ 649193 h 973043"/>
                <a:gd name="csX115" fmla="*/ 339503 w 694201"/>
                <a:gd name="csY115" fmla="*/ 658909 h 973043"/>
                <a:gd name="csX116" fmla="*/ 329248 w 694201"/>
                <a:gd name="csY116" fmla="*/ 664846 h 973043"/>
                <a:gd name="csX117" fmla="*/ 328168 w 694201"/>
                <a:gd name="csY117" fmla="*/ 665386 h 973043"/>
                <a:gd name="csX118" fmla="*/ 301720 w 694201"/>
                <a:gd name="csY118" fmla="*/ 662147 h 973043"/>
                <a:gd name="csX119" fmla="*/ 266097 w 694201"/>
                <a:gd name="csY119" fmla="*/ 666465 h 973043"/>
                <a:gd name="csX120" fmla="*/ 266097 w 694201"/>
                <a:gd name="csY120" fmla="*/ 666465 h 973043"/>
                <a:gd name="csX121" fmla="*/ 261779 w 694201"/>
                <a:gd name="csY121" fmla="*/ 677800 h 973043"/>
                <a:gd name="csX122" fmla="*/ 245046 w 694201"/>
                <a:gd name="csY122" fmla="*/ 691833 h 973043"/>
                <a:gd name="csX123" fmla="*/ 193770 w 694201"/>
                <a:gd name="csY123" fmla="*/ 676720 h 973043"/>
                <a:gd name="csX124" fmla="*/ 145733 w 694201"/>
                <a:gd name="csY124" fmla="*/ 662147 h 973043"/>
                <a:gd name="csX125" fmla="*/ 144113 w 694201"/>
                <a:gd name="csY125" fmla="*/ 662147 h 973043"/>
                <a:gd name="csX126" fmla="*/ 125762 w 694201"/>
                <a:gd name="csY126" fmla="*/ 669704 h 973043"/>
                <a:gd name="csX127" fmla="*/ 96075 w 694201"/>
                <a:gd name="csY127" fmla="*/ 675641 h 973043"/>
                <a:gd name="csX128" fmla="*/ 61531 w 694201"/>
                <a:gd name="csY128" fmla="*/ 661607 h 973043"/>
                <a:gd name="csX129" fmla="*/ 10255 w 694201"/>
                <a:gd name="csY129" fmla="*/ 622745 h 973043"/>
                <a:gd name="csX130" fmla="*/ 20510 w 694201"/>
                <a:gd name="csY130" fmla="*/ 605474 h 973043"/>
                <a:gd name="csX131" fmla="*/ 91758 w 694201"/>
                <a:gd name="csY131" fmla="*/ 596837 h 973043"/>
                <a:gd name="csX132" fmla="*/ 121983 w 694201"/>
                <a:gd name="csY132" fmla="*/ 618427 h 973043"/>
                <a:gd name="csX133" fmla="*/ 123063 w 694201"/>
                <a:gd name="csY133" fmla="*/ 619507 h 973043"/>
                <a:gd name="csX134" fmla="*/ 123603 w 694201"/>
                <a:gd name="csY134" fmla="*/ 620047 h 973043"/>
                <a:gd name="csX135" fmla="*/ 171101 w 694201"/>
                <a:gd name="csY135" fmla="*/ 652432 h 973043"/>
                <a:gd name="csX136" fmla="*/ 185134 w 694201"/>
                <a:gd name="csY136" fmla="*/ 661607 h 973043"/>
                <a:gd name="csX137" fmla="*/ 213201 w 694201"/>
                <a:gd name="csY137" fmla="*/ 664846 h 973043"/>
                <a:gd name="csX138" fmla="*/ 222917 w 694201"/>
                <a:gd name="csY138" fmla="*/ 654051 h 973043"/>
                <a:gd name="csX139" fmla="*/ 213741 w 694201"/>
                <a:gd name="csY139" fmla="*/ 638398 h 973043"/>
                <a:gd name="csX140" fmla="*/ 194850 w 694201"/>
                <a:gd name="csY140" fmla="*/ 629222 h 973043"/>
                <a:gd name="csX141" fmla="*/ 182975 w 694201"/>
                <a:gd name="csY141" fmla="*/ 623825 h 973043"/>
                <a:gd name="csX142" fmla="*/ 182975 w 694201"/>
                <a:gd name="csY142" fmla="*/ 623825 h 973043"/>
                <a:gd name="csX143" fmla="*/ 165703 w 694201"/>
                <a:gd name="csY143" fmla="*/ 604394 h 973043"/>
                <a:gd name="csX144" fmla="*/ 182435 w 694201"/>
                <a:gd name="csY144" fmla="*/ 596837 h 973043"/>
                <a:gd name="csX145" fmla="*/ 182975 w 694201"/>
                <a:gd name="csY145" fmla="*/ 596837 h 973043"/>
                <a:gd name="csX146" fmla="*/ 186753 w 694201"/>
                <a:gd name="csY146" fmla="*/ 596837 h 973043"/>
                <a:gd name="csX147" fmla="*/ 196469 w 694201"/>
                <a:gd name="csY147" fmla="*/ 593599 h 973043"/>
                <a:gd name="csX148" fmla="*/ 196469 w 694201"/>
                <a:gd name="csY148" fmla="*/ 586042 h 973043"/>
                <a:gd name="csX149" fmla="*/ 197548 w 694201"/>
                <a:gd name="csY149" fmla="*/ 582804 h 973043"/>
                <a:gd name="csX150" fmla="*/ 214281 w 694201"/>
                <a:gd name="csY150" fmla="*/ 581185 h 973043"/>
                <a:gd name="csX151" fmla="*/ 233712 w 694201"/>
                <a:gd name="csY151" fmla="*/ 580105 h 973043"/>
                <a:gd name="csX152" fmla="*/ 335185 w 694201"/>
                <a:gd name="csY152" fmla="*/ 555816 h 973043"/>
                <a:gd name="csX153" fmla="*/ 336264 w 694201"/>
                <a:gd name="csY153" fmla="*/ 555816 h 973043"/>
                <a:gd name="csX154" fmla="*/ 350838 w 694201"/>
                <a:gd name="csY154" fmla="*/ 553118 h 973043"/>
                <a:gd name="csX155" fmla="*/ 378905 w 694201"/>
                <a:gd name="csY155" fmla="*/ 541783 h 973043"/>
                <a:gd name="csX156" fmla="*/ 377285 w 694201"/>
                <a:gd name="csY156" fmla="*/ 535306 h 973043"/>
                <a:gd name="csX157" fmla="*/ 322770 w 694201"/>
                <a:gd name="csY157" fmla="*/ 535306 h 973043"/>
                <a:gd name="csX158" fmla="*/ 289846 w 694201"/>
                <a:gd name="csY158" fmla="*/ 539624 h 973043"/>
                <a:gd name="csX159" fmla="*/ 174879 w 694201"/>
                <a:gd name="csY159" fmla="*/ 475933 h 973043"/>
                <a:gd name="csX160" fmla="*/ 205645 w 694201"/>
                <a:gd name="csY160" fmla="*/ 406306 h 973043"/>
                <a:gd name="csX161" fmla="*/ 230473 w 694201"/>
                <a:gd name="csY161" fmla="*/ 377699 h 973043"/>
                <a:gd name="csX162" fmla="*/ 283369 w 694201"/>
                <a:gd name="csY162" fmla="*/ 295657 h 973043"/>
                <a:gd name="csX163" fmla="*/ 295783 w 694201"/>
                <a:gd name="csY163" fmla="*/ 271908 h 973043"/>
                <a:gd name="csX164" fmla="*/ 332486 w 694201"/>
                <a:gd name="csY164" fmla="*/ 142368 h 973043"/>
                <a:gd name="csX165" fmla="*/ 350838 w 694201"/>
                <a:gd name="csY165" fmla="*/ 59786 h 973043"/>
                <a:gd name="csX166" fmla="*/ 354076 w 694201"/>
                <a:gd name="csY166" fmla="*/ 43594 h 973043"/>
                <a:gd name="csX167" fmla="*/ 364331 w 694201"/>
                <a:gd name="csY167" fmla="*/ 12828 h 973043"/>
                <a:gd name="csX168" fmla="*/ 370808 w 694201"/>
                <a:gd name="csY168" fmla="*/ 11748 h 973043"/>
                <a:gd name="csX169" fmla="*/ 378365 w 694201"/>
                <a:gd name="csY169" fmla="*/ 17146 h 973043"/>
                <a:gd name="csX170" fmla="*/ 394557 w 694201"/>
                <a:gd name="csY170" fmla="*/ 26322 h 973043"/>
                <a:gd name="csX171" fmla="*/ 415068 w 694201"/>
                <a:gd name="csY171" fmla="*/ 25782 h 973043"/>
                <a:gd name="csX172" fmla="*/ 446913 w 694201"/>
                <a:gd name="csY172" fmla="*/ 33338 h 973043"/>
                <a:gd name="csX173" fmla="*/ 446913 w 694201"/>
                <a:gd name="csY173" fmla="*/ 33338 h 973043"/>
                <a:gd name="csX174" fmla="*/ 455549 w 694201"/>
                <a:gd name="csY174" fmla="*/ 58167 h 973043"/>
                <a:gd name="csX175" fmla="*/ 475520 w 694201"/>
                <a:gd name="csY175" fmla="*/ 94330 h 973043"/>
                <a:gd name="csX176" fmla="*/ 476060 w 694201"/>
                <a:gd name="csY176" fmla="*/ 94330 h 973043"/>
                <a:gd name="csX177" fmla="*/ 495490 w 694201"/>
                <a:gd name="csY177" fmla="*/ 114841 h 973043"/>
                <a:gd name="csX178" fmla="*/ 476060 w 694201"/>
                <a:gd name="csY178" fmla="*/ 140209 h 973043"/>
                <a:gd name="csX179" fmla="*/ 476060 w 694201"/>
                <a:gd name="csY179" fmla="*/ 140209 h 973043"/>
                <a:gd name="csX180" fmla="*/ 461486 w 694201"/>
                <a:gd name="csY180" fmla="*/ 143987 h 973043"/>
                <a:gd name="csX181" fmla="*/ 435578 w 694201"/>
                <a:gd name="csY181" fmla="*/ 159640 h 973043"/>
                <a:gd name="csX182" fmla="*/ 435578 w 694201"/>
                <a:gd name="csY182" fmla="*/ 161259 h 973043"/>
                <a:gd name="csX183" fmla="*/ 439896 w 694201"/>
                <a:gd name="csY183" fmla="*/ 193644 h 973043"/>
                <a:gd name="csX184" fmla="*/ 435038 w 694201"/>
                <a:gd name="csY184" fmla="*/ 258414 h 973043"/>
                <a:gd name="csX185" fmla="*/ 449072 w 694201"/>
                <a:gd name="csY185" fmla="*/ 278385 h 973043"/>
                <a:gd name="csX186" fmla="*/ 479838 w 694201"/>
                <a:gd name="csY186" fmla="*/ 284322 h 973043"/>
                <a:gd name="csX187" fmla="*/ 479838 w 694201"/>
                <a:gd name="csY187" fmla="*/ 275686 h 973043"/>
                <a:gd name="csX188" fmla="*/ 478758 w 694201"/>
                <a:gd name="csY188" fmla="*/ 274607 h 973043"/>
                <a:gd name="csX189" fmla="*/ 471741 w 694201"/>
                <a:gd name="csY189" fmla="*/ 261113 h 973043"/>
                <a:gd name="csX190" fmla="*/ 501968 w 694201"/>
                <a:gd name="csY190" fmla="*/ 228728 h 973043"/>
                <a:gd name="csX191" fmla="*/ 560260 w 694201"/>
                <a:gd name="csY191" fmla="*/ 187167 h 973043"/>
                <a:gd name="csX192" fmla="*/ 614775 w 694201"/>
                <a:gd name="csY192" fmla="*/ 172054 h 973043"/>
                <a:gd name="csX193" fmla="*/ 668750 w 694201"/>
                <a:gd name="csY193" fmla="*/ 155322 h 973043"/>
                <a:gd name="csX194" fmla="*/ 669830 w 694201"/>
                <a:gd name="csY194" fmla="*/ 149925 h 973043"/>
                <a:gd name="csX195" fmla="*/ 665512 w 694201"/>
                <a:gd name="csY195" fmla="*/ 146686 h 973043"/>
                <a:gd name="csX196" fmla="*/ 642303 w 694201"/>
                <a:gd name="csY196" fmla="*/ 148845 h 973043"/>
                <a:gd name="csX197" fmla="*/ 601821 w 694201"/>
                <a:gd name="csY197" fmla="*/ 140749 h 973043"/>
                <a:gd name="csX198" fmla="*/ 601821 w 694201"/>
                <a:gd name="csY198" fmla="*/ 76518 h 973043"/>
                <a:gd name="csX199" fmla="*/ 606139 w 694201"/>
                <a:gd name="csY199" fmla="*/ 70041 h 973043"/>
                <a:gd name="csX200" fmla="*/ 594805 w 694201"/>
                <a:gd name="csY200" fmla="*/ 70041 h 973043"/>
                <a:gd name="csX201" fmla="*/ 593725 w 694201"/>
                <a:gd name="csY201" fmla="*/ 71661 h 9730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</a:cxnLst>
              <a:rect l="l" t="t" r="r" b="b"/>
              <a:pathLst>
                <a:path w="694201" h="973043">
                  <a:moveTo>
                    <a:pt x="592645" y="70041"/>
                  </a:moveTo>
                  <a:cubicBezTo>
                    <a:pt x="581850" y="86234"/>
                    <a:pt x="563499" y="113221"/>
                    <a:pt x="593725" y="146686"/>
                  </a:cubicBezTo>
                  <a:cubicBezTo>
                    <a:pt x="593725" y="146686"/>
                    <a:pt x="593725" y="146686"/>
                    <a:pt x="594265" y="147226"/>
                  </a:cubicBezTo>
                  <a:cubicBezTo>
                    <a:pt x="613156" y="161799"/>
                    <a:pt x="627190" y="159640"/>
                    <a:pt x="642303" y="157481"/>
                  </a:cubicBezTo>
                  <a:cubicBezTo>
                    <a:pt x="644461" y="157481"/>
                    <a:pt x="646081" y="156941"/>
                    <a:pt x="648240" y="156401"/>
                  </a:cubicBezTo>
                  <a:cubicBezTo>
                    <a:pt x="635286" y="163958"/>
                    <a:pt x="625030" y="162878"/>
                    <a:pt x="614235" y="161259"/>
                  </a:cubicBezTo>
                  <a:cubicBezTo>
                    <a:pt x="598043" y="159100"/>
                    <a:pt x="580231" y="156941"/>
                    <a:pt x="552704" y="178531"/>
                  </a:cubicBezTo>
                  <a:cubicBezTo>
                    <a:pt x="530035" y="196343"/>
                    <a:pt x="517620" y="204979"/>
                    <a:pt x="494951" y="219552"/>
                  </a:cubicBezTo>
                  <a:cubicBezTo>
                    <a:pt x="479298" y="229807"/>
                    <a:pt x="460946" y="243301"/>
                    <a:pt x="460407" y="259494"/>
                  </a:cubicBezTo>
                  <a:cubicBezTo>
                    <a:pt x="460407" y="264351"/>
                    <a:pt x="461486" y="269209"/>
                    <a:pt x="464725" y="274067"/>
                  </a:cubicBezTo>
                  <a:cubicBezTo>
                    <a:pt x="457708" y="271908"/>
                    <a:pt x="448532" y="267590"/>
                    <a:pt x="444214" y="262732"/>
                  </a:cubicBezTo>
                  <a:cubicBezTo>
                    <a:pt x="443135" y="261113"/>
                    <a:pt x="442595" y="260573"/>
                    <a:pt x="442595" y="260033"/>
                  </a:cubicBezTo>
                  <a:cubicBezTo>
                    <a:pt x="453930" y="227648"/>
                    <a:pt x="451231" y="211456"/>
                    <a:pt x="447993" y="190406"/>
                  </a:cubicBezTo>
                  <a:cubicBezTo>
                    <a:pt x="446373" y="181770"/>
                    <a:pt x="444754" y="172054"/>
                    <a:pt x="444214" y="160180"/>
                  </a:cubicBezTo>
                  <a:cubicBezTo>
                    <a:pt x="446373" y="154242"/>
                    <a:pt x="452310" y="153163"/>
                    <a:pt x="462026" y="152083"/>
                  </a:cubicBezTo>
                  <a:cubicBezTo>
                    <a:pt x="467963" y="151004"/>
                    <a:pt x="474440" y="150464"/>
                    <a:pt x="479838" y="147226"/>
                  </a:cubicBezTo>
                  <a:cubicBezTo>
                    <a:pt x="495490" y="139669"/>
                    <a:pt x="505206" y="126175"/>
                    <a:pt x="504126" y="112682"/>
                  </a:cubicBezTo>
                  <a:cubicBezTo>
                    <a:pt x="503587" y="99728"/>
                    <a:pt x="493871" y="88933"/>
                    <a:pt x="478218" y="83535"/>
                  </a:cubicBezTo>
                  <a:cubicBezTo>
                    <a:pt x="467963" y="77598"/>
                    <a:pt x="465804" y="66803"/>
                    <a:pt x="463105" y="53849"/>
                  </a:cubicBezTo>
                  <a:cubicBezTo>
                    <a:pt x="460946" y="43594"/>
                    <a:pt x="459327" y="33338"/>
                    <a:pt x="452850" y="25242"/>
                  </a:cubicBezTo>
                  <a:cubicBezTo>
                    <a:pt x="443135" y="9050"/>
                    <a:pt x="425863" y="11748"/>
                    <a:pt x="411829" y="13368"/>
                  </a:cubicBezTo>
                  <a:cubicBezTo>
                    <a:pt x="405352" y="14447"/>
                    <a:pt x="398875" y="14987"/>
                    <a:pt x="394557" y="13907"/>
                  </a:cubicBezTo>
                  <a:cubicBezTo>
                    <a:pt x="390239" y="12828"/>
                    <a:pt x="386461" y="9590"/>
                    <a:pt x="382143" y="6891"/>
                  </a:cubicBezTo>
                  <a:cubicBezTo>
                    <a:pt x="378905" y="4732"/>
                    <a:pt x="375666" y="2033"/>
                    <a:pt x="372428" y="414"/>
                  </a:cubicBezTo>
                  <a:cubicBezTo>
                    <a:pt x="372428" y="414"/>
                    <a:pt x="371888" y="414"/>
                    <a:pt x="371348" y="414"/>
                  </a:cubicBezTo>
                  <a:cubicBezTo>
                    <a:pt x="365950" y="-666"/>
                    <a:pt x="360553" y="414"/>
                    <a:pt x="356775" y="3112"/>
                  </a:cubicBezTo>
                  <a:cubicBezTo>
                    <a:pt x="347059" y="10129"/>
                    <a:pt x="344900" y="26322"/>
                    <a:pt x="342741" y="40355"/>
                  </a:cubicBezTo>
                  <a:cubicBezTo>
                    <a:pt x="341662" y="46292"/>
                    <a:pt x="341122" y="51690"/>
                    <a:pt x="340043" y="55468"/>
                  </a:cubicBezTo>
                  <a:cubicBezTo>
                    <a:pt x="331946" y="82995"/>
                    <a:pt x="326549" y="111062"/>
                    <a:pt x="321691" y="139130"/>
                  </a:cubicBezTo>
                  <a:cubicBezTo>
                    <a:pt x="314135" y="181770"/>
                    <a:pt x="306038" y="226569"/>
                    <a:pt x="286068" y="265971"/>
                  </a:cubicBezTo>
                  <a:cubicBezTo>
                    <a:pt x="281750" y="273527"/>
                    <a:pt x="277431" y="281623"/>
                    <a:pt x="273653" y="289720"/>
                  </a:cubicBezTo>
                  <a:cubicBezTo>
                    <a:pt x="259080" y="317787"/>
                    <a:pt x="243967" y="346933"/>
                    <a:pt x="221837" y="370142"/>
                  </a:cubicBezTo>
                  <a:cubicBezTo>
                    <a:pt x="221837" y="370142"/>
                    <a:pt x="221837" y="370142"/>
                    <a:pt x="221298" y="370682"/>
                  </a:cubicBezTo>
                  <a:cubicBezTo>
                    <a:pt x="215360" y="379318"/>
                    <a:pt x="206724" y="388494"/>
                    <a:pt x="197009" y="397670"/>
                  </a:cubicBezTo>
                  <a:cubicBezTo>
                    <a:pt x="174339" y="420339"/>
                    <a:pt x="148431" y="446247"/>
                    <a:pt x="164624" y="478632"/>
                  </a:cubicBezTo>
                  <a:cubicBezTo>
                    <a:pt x="164624" y="478632"/>
                    <a:pt x="164624" y="478632"/>
                    <a:pt x="164624" y="479172"/>
                  </a:cubicBezTo>
                  <a:cubicBezTo>
                    <a:pt x="197548" y="524511"/>
                    <a:pt x="254762" y="541243"/>
                    <a:pt x="286068" y="547180"/>
                  </a:cubicBezTo>
                  <a:cubicBezTo>
                    <a:pt x="286068" y="547180"/>
                    <a:pt x="286068" y="547180"/>
                    <a:pt x="286068" y="547180"/>
                  </a:cubicBezTo>
                  <a:cubicBezTo>
                    <a:pt x="296863" y="548260"/>
                    <a:pt x="309816" y="545561"/>
                    <a:pt x="322231" y="542862"/>
                  </a:cubicBezTo>
                  <a:cubicBezTo>
                    <a:pt x="336804" y="539624"/>
                    <a:pt x="351377" y="536385"/>
                    <a:pt x="362712" y="539084"/>
                  </a:cubicBezTo>
                  <a:cubicBezTo>
                    <a:pt x="358394" y="540704"/>
                    <a:pt x="352457" y="541243"/>
                    <a:pt x="347599" y="541783"/>
                  </a:cubicBezTo>
                  <a:cubicBezTo>
                    <a:pt x="341662" y="542323"/>
                    <a:pt x="335725" y="543402"/>
                    <a:pt x="331406" y="545021"/>
                  </a:cubicBezTo>
                  <a:cubicBezTo>
                    <a:pt x="291465" y="551499"/>
                    <a:pt x="260699" y="557975"/>
                    <a:pt x="228854" y="569850"/>
                  </a:cubicBezTo>
                  <a:cubicBezTo>
                    <a:pt x="225076" y="570930"/>
                    <a:pt x="219138" y="570930"/>
                    <a:pt x="213741" y="570390"/>
                  </a:cubicBezTo>
                  <a:cubicBezTo>
                    <a:pt x="204565" y="569850"/>
                    <a:pt x="194850" y="569310"/>
                    <a:pt x="189452" y="574708"/>
                  </a:cubicBezTo>
                  <a:cubicBezTo>
                    <a:pt x="186753" y="577406"/>
                    <a:pt x="185674" y="581185"/>
                    <a:pt x="185674" y="585503"/>
                  </a:cubicBezTo>
                  <a:lnTo>
                    <a:pt x="185674" y="585503"/>
                  </a:lnTo>
                  <a:cubicBezTo>
                    <a:pt x="184055" y="585503"/>
                    <a:pt x="182435" y="585503"/>
                    <a:pt x="180816" y="585503"/>
                  </a:cubicBezTo>
                  <a:cubicBezTo>
                    <a:pt x="166783" y="585503"/>
                    <a:pt x="157067" y="590900"/>
                    <a:pt x="154908" y="600616"/>
                  </a:cubicBezTo>
                  <a:cubicBezTo>
                    <a:pt x="152749" y="611950"/>
                    <a:pt x="161925" y="624365"/>
                    <a:pt x="178118" y="630842"/>
                  </a:cubicBezTo>
                  <a:cubicBezTo>
                    <a:pt x="182435" y="633001"/>
                    <a:pt x="186753" y="634620"/>
                    <a:pt x="191071" y="636239"/>
                  </a:cubicBezTo>
                  <a:cubicBezTo>
                    <a:pt x="197548" y="638398"/>
                    <a:pt x="203486" y="641097"/>
                    <a:pt x="207264" y="644335"/>
                  </a:cubicBezTo>
                  <a:cubicBezTo>
                    <a:pt x="211042" y="647574"/>
                    <a:pt x="212661" y="649733"/>
                    <a:pt x="212661" y="650812"/>
                  </a:cubicBezTo>
                  <a:cubicBezTo>
                    <a:pt x="212661" y="651352"/>
                    <a:pt x="211582" y="652971"/>
                    <a:pt x="208883" y="654051"/>
                  </a:cubicBezTo>
                  <a:cubicBezTo>
                    <a:pt x="204025" y="656210"/>
                    <a:pt x="195390" y="656210"/>
                    <a:pt x="189992" y="651892"/>
                  </a:cubicBezTo>
                  <a:cubicBezTo>
                    <a:pt x="185674" y="648654"/>
                    <a:pt x="180816" y="645955"/>
                    <a:pt x="175958" y="642716"/>
                  </a:cubicBezTo>
                  <a:cubicBezTo>
                    <a:pt x="159766" y="631921"/>
                    <a:pt x="143034" y="620586"/>
                    <a:pt x="129000" y="610871"/>
                  </a:cubicBezTo>
                  <a:lnTo>
                    <a:pt x="129000" y="610871"/>
                  </a:lnTo>
                  <a:cubicBezTo>
                    <a:pt x="119285" y="599536"/>
                    <a:pt x="109030" y="588741"/>
                    <a:pt x="92837" y="586042"/>
                  </a:cubicBezTo>
                  <a:cubicBezTo>
                    <a:pt x="72326" y="583344"/>
                    <a:pt x="34544" y="580645"/>
                    <a:pt x="14033" y="596298"/>
                  </a:cubicBezTo>
                  <a:cubicBezTo>
                    <a:pt x="5937" y="602235"/>
                    <a:pt x="1619" y="610331"/>
                    <a:pt x="0" y="620586"/>
                  </a:cubicBezTo>
                  <a:cubicBezTo>
                    <a:pt x="0" y="620586"/>
                    <a:pt x="0" y="621666"/>
                    <a:pt x="0" y="622206"/>
                  </a:cubicBezTo>
                  <a:cubicBezTo>
                    <a:pt x="5398" y="652971"/>
                    <a:pt x="33464" y="662147"/>
                    <a:pt x="57753" y="669704"/>
                  </a:cubicBezTo>
                  <a:cubicBezTo>
                    <a:pt x="70168" y="673482"/>
                    <a:pt x="81502" y="677260"/>
                    <a:pt x="90138" y="683197"/>
                  </a:cubicBezTo>
                  <a:cubicBezTo>
                    <a:pt x="90138" y="683197"/>
                    <a:pt x="90138" y="683197"/>
                    <a:pt x="90138" y="683197"/>
                  </a:cubicBezTo>
                  <a:cubicBezTo>
                    <a:pt x="104172" y="690214"/>
                    <a:pt x="117126" y="683197"/>
                    <a:pt x="129000" y="677260"/>
                  </a:cubicBezTo>
                  <a:cubicBezTo>
                    <a:pt x="134398" y="674561"/>
                    <a:pt x="139255" y="671863"/>
                    <a:pt x="143573" y="670783"/>
                  </a:cubicBezTo>
                  <a:cubicBezTo>
                    <a:pt x="158686" y="674022"/>
                    <a:pt x="173800" y="679419"/>
                    <a:pt x="189452" y="684817"/>
                  </a:cubicBezTo>
                  <a:cubicBezTo>
                    <a:pt x="206724" y="690754"/>
                    <a:pt x="223996" y="697231"/>
                    <a:pt x="241808" y="700470"/>
                  </a:cubicBezTo>
                  <a:cubicBezTo>
                    <a:pt x="261239" y="705327"/>
                    <a:pt x="266097" y="691294"/>
                    <a:pt x="269875" y="679959"/>
                  </a:cubicBezTo>
                  <a:cubicBezTo>
                    <a:pt x="270955" y="676720"/>
                    <a:pt x="272034" y="673482"/>
                    <a:pt x="273653" y="670244"/>
                  </a:cubicBezTo>
                  <a:cubicBezTo>
                    <a:pt x="279051" y="661068"/>
                    <a:pt x="283369" y="662687"/>
                    <a:pt x="296323" y="669704"/>
                  </a:cubicBezTo>
                  <a:cubicBezTo>
                    <a:pt x="306578" y="675641"/>
                    <a:pt x="320072" y="682658"/>
                    <a:pt x="333026" y="672402"/>
                  </a:cubicBezTo>
                  <a:cubicBezTo>
                    <a:pt x="336804" y="670783"/>
                    <a:pt x="340582" y="668624"/>
                    <a:pt x="344360" y="666465"/>
                  </a:cubicBezTo>
                  <a:cubicBezTo>
                    <a:pt x="351377" y="662147"/>
                    <a:pt x="357854" y="658369"/>
                    <a:pt x="364331" y="658369"/>
                  </a:cubicBezTo>
                  <a:cubicBezTo>
                    <a:pt x="365950" y="659449"/>
                    <a:pt x="366490" y="663227"/>
                    <a:pt x="367570" y="666465"/>
                  </a:cubicBezTo>
                  <a:cubicBezTo>
                    <a:pt x="369189" y="672942"/>
                    <a:pt x="371348" y="680499"/>
                    <a:pt x="378365" y="684277"/>
                  </a:cubicBezTo>
                  <a:cubicBezTo>
                    <a:pt x="392398" y="692913"/>
                    <a:pt x="405892" y="685356"/>
                    <a:pt x="416687" y="679419"/>
                  </a:cubicBezTo>
                  <a:cubicBezTo>
                    <a:pt x="424243" y="675101"/>
                    <a:pt x="431260" y="671323"/>
                    <a:pt x="437198" y="672402"/>
                  </a:cubicBezTo>
                  <a:cubicBezTo>
                    <a:pt x="440436" y="676181"/>
                    <a:pt x="442595" y="683197"/>
                    <a:pt x="444754" y="690754"/>
                  </a:cubicBezTo>
                  <a:cubicBezTo>
                    <a:pt x="447993" y="701009"/>
                    <a:pt x="451231" y="711265"/>
                    <a:pt x="458248" y="717742"/>
                  </a:cubicBezTo>
                  <a:cubicBezTo>
                    <a:pt x="481997" y="752825"/>
                    <a:pt x="514382" y="751746"/>
                    <a:pt x="546227" y="745269"/>
                  </a:cubicBezTo>
                  <a:cubicBezTo>
                    <a:pt x="558641" y="747428"/>
                    <a:pt x="568896" y="755524"/>
                    <a:pt x="579152" y="764700"/>
                  </a:cubicBezTo>
                  <a:cubicBezTo>
                    <a:pt x="591026" y="774955"/>
                    <a:pt x="603440" y="785210"/>
                    <a:pt x="621252" y="787369"/>
                  </a:cubicBezTo>
                  <a:cubicBezTo>
                    <a:pt x="629348" y="789528"/>
                    <a:pt x="635825" y="793846"/>
                    <a:pt x="638524" y="799783"/>
                  </a:cubicBezTo>
                  <a:cubicBezTo>
                    <a:pt x="641223" y="805721"/>
                    <a:pt x="640683" y="812198"/>
                    <a:pt x="637445" y="819215"/>
                  </a:cubicBezTo>
                  <a:cubicBezTo>
                    <a:pt x="637445" y="819215"/>
                    <a:pt x="637445" y="819215"/>
                    <a:pt x="637445" y="819215"/>
                  </a:cubicBezTo>
                  <a:cubicBezTo>
                    <a:pt x="633666" y="828390"/>
                    <a:pt x="630968" y="838106"/>
                    <a:pt x="628269" y="847821"/>
                  </a:cubicBezTo>
                  <a:cubicBezTo>
                    <a:pt x="623951" y="862395"/>
                    <a:pt x="619633" y="876428"/>
                    <a:pt x="613156" y="889382"/>
                  </a:cubicBezTo>
                  <a:cubicBezTo>
                    <a:pt x="598043" y="915830"/>
                    <a:pt x="594805" y="936340"/>
                    <a:pt x="603980" y="950913"/>
                  </a:cubicBezTo>
                  <a:cubicBezTo>
                    <a:pt x="615315" y="968185"/>
                    <a:pt x="641223" y="973043"/>
                    <a:pt x="666591" y="973043"/>
                  </a:cubicBezTo>
                  <a:cubicBezTo>
                    <a:pt x="691960" y="973043"/>
                    <a:pt x="682244" y="973043"/>
                    <a:pt x="689800" y="971964"/>
                  </a:cubicBezTo>
                  <a:cubicBezTo>
                    <a:pt x="692499" y="971964"/>
                    <a:pt x="694658" y="969265"/>
                    <a:pt x="694118" y="966566"/>
                  </a:cubicBezTo>
                  <a:cubicBezTo>
                    <a:pt x="694118" y="963867"/>
                    <a:pt x="691420" y="961708"/>
                    <a:pt x="688721" y="962248"/>
                  </a:cubicBezTo>
                  <a:cubicBezTo>
                    <a:pt x="648240" y="966027"/>
                    <a:pt x="621252" y="960089"/>
                    <a:pt x="612076" y="945516"/>
                  </a:cubicBezTo>
                  <a:cubicBezTo>
                    <a:pt x="605060" y="934181"/>
                    <a:pt x="607758" y="916909"/>
                    <a:pt x="621252" y="893700"/>
                  </a:cubicBezTo>
                  <a:cubicBezTo>
                    <a:pt x="628269" y="879667"/>
                    <a:pt x="633127" y="864553"/>
                    <a:pt x="637445" y="850520"/>
                  </a:cubicBezTo>
                  <a:cubicBezTo>
                    <a:pt x="640143" y="841344"/>
                    <a:pt x="642842" y="832168"/>
                    <a:pt x="646081" y="822993"/>
                  </a:cubicBezTo>
                  <a:cubicBezTo>
                    <a:pt x="650399" y="813817"/>
                    <a:pt x="650938" y="804102"/>
                    <a:pt x="647160" y="795465"/>
                  </a:cubicBezTo>
                  <a:cubicBezTo>
                    <a:pt x="642842" y="786290"/>
                    <a:pt x="634206" y="780352"/>
                    <a:pt x="622871" y="777654"/>
                  </a:cubicBezTo>
                  <a:cubicBezTo>
                    <a:pt x="622871" y="777654"/>
                    <a:pt x="622871" y="777654"/>
                    <a:pt x="622871" y="777654"/>
                  </a:cubicBezTo>
                  <a:cubicBezTo>
                    <a:pt x="607758" y="776035"/>
                    <a:pt x="596963" y="766859"/>
                    <a:pt x="585629" y="757143"/>
                  </a:cubicBezTo>
                  <a:cubicBezTo>
                    <a:pt x="574294" y="747428"/>
                    <a:pt x="562959" y="737712"/>
                    <a:pt x="547306" y="735553"/>
                  </a:cubicBezTo>
                  <a:cubicBezTo>
                    <a:pt x="546767" y="735553"/>
                    <a:pt x="546227" y="735553"/>
                    <a:pt x="545687" y="735553"/>
                  </a:cubicBezTo>
                  <a:cubicBezTo>
                    <a:pt x="511143" y="742570"/>
                    <a:pt x="485775" y="741490"/>
                    <a:pt x="466344" y="711804"/>
                  </a:cubicBezTo>
                  <a:cubicBezTo>
                    <a:pt x="466344" y="711804"/>
                    <a:pt x="466344" y="711265"/>
                    <a:pt x="465804" y="710725"/>
                  </a:cubicBezTo>
                  <a:cubicBezTo>
                    <a:pt x="460407" y="705867"/>
                    <a:pt x="457708" y="696691"/>
                    <a:pt x="454470" y="687515"/>
                  </a:cubicBezTo>
                  <a:cubicBezTo>
                    <a:pt x="451771" y="678340"/>
                    <a:pt x="449072" y="669704"/>
                    <a:pt x="443675" y="664306"/>
                  </a:cubicBezTo>
                  <a:cubicBezTo>
                    <a:pt x="443675" y="663766"/>
                    <a:pt x="442595" y="663227"/>
                    <a:pt x="441515" y="663227"/>
                  </a:cubicBezTo>
                  <a:cubicBezTo>
                    <a:pt x="431260" y="659988"/>
                    <a:pt x="421545" y="665386"/>
                    <a:pt x="411829" y="670783"/>
                  </a:cubicBezTo>
                  <a:cubicBezTo>
                    <a:pt x="399955" y="677800"/>
                    <a:pt x="391858" y="681578"/>
                    <a:pt x="383223" y="675641"/>
                  </a:cubicBezTo>
                  <a:cubicBezTo>
                    <a:pt x="383223" y="675641"/>
                    <a:pt x="383223" y="675641"/>
                    <a:pt x="382683" y="675641"/>
                  </a:cubicBezTo>
                  <a:cubicBezTo>
                    <a:pt x="379444" y="674022"/>
                    <a:pt x="378365" y="670244"/>
                    <a:pt x="376745" y="664306"/>
                  </a:cubicBezTo>
                  <a:cubicBezTo>
                    <a:pt x="375126" y="658369"/>
                    <a:pt x="373507" y="650812"/>
                    <a:pt x="365950" y="649193"/>
                  </a:cubicBezTo>
                  <a:cubicBezTo>
                    <a:pt x="365950" y="649193"/>
                    <a:pt x="365411" y="649193"/>
                    <a:pt x="364871" y="649193"/>
                  </a:cubicBezTo>
                  <a:cubicBezTo>
                    <a:pt x="355155" y="649193"/>
                    <a:pt x="347059" y="654051"/>
                    <a:pt x="339503" y="658909"/>
                  </a:cubicBezTo>
                  <a:cubicBezTo>
                    <a:pt x="335725" y="661068"/>
                    <a:pt x="332486" y="663227"/>
                    <a:pt x="329248" y="664846"/>
                  </a:cubicBezTo>
                  <a:cubicBezTo>
                    <a:pt x="329248" y="664846"/>
                    <a:pt x="328708" y="664846"/>
                    <a:pt x="328168" y="665386"/>
                  </a:cubicBezTo>
                  <a:cubicBezTo>
                    <a:pt x="320072" y="671863"/>
                    <a:pt x="313055" y="668085"/>
                    <a:pt x="301720" y="662147"/>
                  </a:cubicBezTo>
                  <a:cubicBezTo>
                    <a:pt x="290925" y="656210"/>
                    <a:pt x="276352" y="648654"/>
                    <a:pt x="266097" y="666465"/>
                  </a:cubicBezTo>
                  <a:cubicBezTo>
                    <a:pt x="266097" y="666465"/>
                    <a:pt x="266097" y="666465"/>
                    <a:pt x="266097" y="666465"/>
                  </a:cubicBezTo>
                  <a:cubicBezTo>
                    <a:pt x="264478" y="670244"/>
                    <a:pt x="262858" y="674022"/>
                    <a:pt x="261779" y="677800"/>
                  </a:cubicBezTo>
                  <a:cubicBezTo>
                    <a:pt x="257461" y="690214"/>
                    <a:pt x="255302" y="694532"/>
                    <a:pt x="245046" y="691833"/>
                  </a:cubicBezTo>
                  <a:cubicBezTo>
                    <a:pt x="227775" y="688595"/>
                    <a:pt x="210503" y="682658"/>
                    <a:pt x="193770" y="676720"/>
                  </a:cubicBezTo>
                  <a:cubicBezTo>
                    <a:pt x="178118" y="671323"/>
                    <a:pt x="161925" y="665386"/>
                    <a:pt x="145733" y="662147"/>
                  </a:cubicBezTo>
                  <a:cubicBezTo>
                    <a:pt x="145193" y="662147"/>
                    <a:pt x="144653" y="662147"/>
                    <a:pt x="144113" y="662147"/>
                  </a:cubicBezTo>
                  <a:cubicBezTo>
                    <a:pt x="138176" y="663227"/>
                    <a:pt x="131699" y="666465"/>
                    <a:pt x="125762" y="669704"/>
                  </a:cubicBezTo>
                  <a:cubicBezTo>
                    <a:pt x="115506" y="675101"/>
                    <a:pt x="105791" y="679959"/>
                    <a:pt x="96075" y="675641"/>
                  </a:cubicBezTo>
                  <a:cubicBezTo>
                    <a:pt x="85820" y="669164"/>
                    <a:pt x="73406" y="665386"/>
                    <a:pt x="61531" y="661607"/>
                  </a:cubicBezTo>
                  <a:cubicBezTo>
                    <a:pt x="37783" y="654051"/>
                    <a:pt x="15113" y="647034"/>
                    <a:pt x="10255" y="622745"/>
                  </a:cubicBezTo>
                  <a:cubicBezTo>
                    <a:pt x="11335" y="615729"/>
                    <a:pt x="14573" y="610331"/>
                    <a:pt x="20510" y="605474"/>
                  </a:cubicBezTo>
                  <a:cubicBezTo>
                    <a:pt x="38862" y="591440"/>
                    <a:pt x="76645" y="594679"/>
                    <a:pt x="91758" y="596837"/>
                  </a:cubicBezTo>
                  <a:cubicBezTo>
                    <a:pt x="104711" y="598996"/>
                    <a:pt x="113348" y="608172"/>
                    <a:pt x="121983" y="618427"/>
                  </a:cubicBezTo>
                  <a:lnTo>
                    <a:pt x="123063" y="619507"/>
                  </a:lnTo>
                  <a:cubicBezTo>
                    <a:pt x="123063" y="619507"/>
                    <a:pt x="123063" y="619507"/>
                    <a:pt x="123603" y="620047"/>
                  </a:cubicBezTo>
                  <a:cubicBezTo>
                    <a:pt x="137636" y="630302"/>
                    <a:pt x="154908" y="641637"/>
                    <a:pt x="171101" y="652432"/>
                  </a:cubicBezTo>
                  <a:cubicBezTo>
                    <a:pt x="175958" y="655670"/>
                    <a:pt x="180816" y="658909"/>
                    <a:pt x="185134" y="661607"/>
                  </a:cubicBezTo>
                  <a:cubicBezTo>
                    <a:pt x="193230" y="668085"/>
                    <a:pt x="205645" y="668085"/>
                    <a:pt x="213201" y="664846"/>
                  </a:cubicBezTo>
                  <a:cubicBezTo>
                    <a:pt x="218599" y="662687"/>
                    <a:pt x="222377" y="658909"/>
                    <a:pt x="222917" y="654051"/>
                  </a:cubicBezTo>
                  <a:cubicBezTo>
                    <a:pt x="223456" y="648654"/>
                    <a:pt x="220758" y="643796"/>
                    <a:pt x="213741" y="638398"/>
                  </a:cubicBezTo>
                  <a:cubicBezTo>
                    <a:pt x="208343" y="634620"/>
                    <a:pt x="201866" y="631921"/>
                    <a:pt x="194850" y="629222"/>
                  </a:cubicBezTo>
                  <a:cubicBezTo>
                    <a:pt x="190532" y="627603"/>
                    <a:pt x="186214" y="625984"/>
                    <a:pt x="182975" y="623825"/>
                  </a:cubicBezTo>
                  <a:cubicBezTo>
                    <a:pt x="182975" y="623825"/>
                    <a:pt x="182975" y="623825"/>
                    <a:pt x="182975" y="623825"/>
                  </a:cubicBezTo>
                  <a:cubicBezTo>
                    <a:pt x="170021" y="618427"/>
                    <a:pt x="164624" y="609791"/>
                    <a:pt x="165703" y="604394"/>
                  </a:cubicBezTo>
                  <a:cubicBezTo>
                    <a:pt x="166783" y="599536"/>
                    <a:pt x="172720" y="596837"/>
                    <a:pt x="182435" y="596837"/>
                  </a:cubicBezTo>
                  <a:cubicBezTo>
                    <a:pt x="182435" y="596837"/>
                    <a:pt x="182435" y="596837"/>
                    <a:pt x="182975" y="596837"/>
                  </a:cubicBezTo>
                  <a:cubicBezTo>
                    <a:pt x="184055" y="596837"/>
                    <a:pt x="185674" y="596837"/>
                    <a:pt x="186753" y="596837"/>
                  </a:cubicBezTo>
                  <a:cubicBezTo>
                    <a:pt x="189992" y="596837"/>
                    <a:pt x="194310" y="596837"/>
                    <a:pt x="196469" y="593599"/>
                  </a:cubicBezTo>
                  <a:cubicBezTo>
                    <a:pt x="198088" y="590900"/>
                    <a:pt x="197548" y="587662"/>
                    <a:pt x="196469" y="586042"/>
                  </a:cubicBezTo>
                  <a:cubicBezTo>
                    <a:pt x="196469" y="584423"/>
                    <a:pt x="196469" y="583884"/>
                    <a:pt x="197548" y="582804"/>
                  </a:cubicBezTo>
                  <a:cubicBezTo>
                    <a:pt x="199708" y="580645"/>
                    <a:pt x="207804" y="580645"/>
                    <a:pt x="214281" y="581185"/>
                  </a:cubicBezTo>
                  <a:cubicBezTo>
                    <a:pt x="221298" y="581185"/>
                    <a:pt x="228314" y="582264"/>
                    <a:pt x="233712" y="580105"/>
                  </a:cubicBezTo>
                  <a:cubicBezTo>
                    <a:pt x="265017" y="568231"/>
                    <a:pt x="295783" y="561754"/>
                    <a:pt x="335185" y="555816"/>
                  </a:cubicBezTo>
                  <a:cubicBezTo>
                    <a:pt x="335185" y="555816"/>
                    <a:pt x="335725" y="555816"/>
                    <a:pt x="336264" y="555816"/>
                  </a:cubicBezTo>
                  <a:cubicBezTo>
                    <a:pt x="339503" y="554737"/>
                    <a:pt x="345440" y="553657"/>
                    <a:pt x="350838" y="553118"/>
                  </a:cubicBezTo>
                  <a:cubicBezTo>
                    <a:pt x="362712" y="551499"/>
                    <a:pt x="374586" y="550419"/>
                    <a:pt x="378905" y="541783"/>
                  </a:cubicBezTo>
                  <a:cubicBezTo>
                    <a:pt x="379984" y="539624"/>
                    <a:pt x="378905" y="536925"/>
                    <a:pt x="377285" y="535306"/>
                  </a:cubicBezTo>
                  <a:cubicBezTo>
                    <a:pt x="362712" y="526130"/>
                    <a:pt x="342201" y="530448"/>
                    <a:pt x="322770" y="535306"/>
                  </a:cubicBezTo>
                  <a:cubicBezTo>
                    <a:pt x="310896" y="538005"/>
                    <a:pt x="299021" y="540704"/>
                    <a:pt x="289846" y="539624"/>
                  </a:cubicBezTo>
                  <a:cubicBezTo>
                    <a:pt x="260160" y="534226"/>
                    <a:pt x="206185" y="518034"/>
                    <a:pt x="174879" y="475933"/>
                  </a:cubicBezTo>
                  <a:cubicBezTo>
                    <a:pt x="161925" y="450025"/>
                    <a:pt x="182975" y="428975"/>
                    <a:pt x="205645" y="406306"/>
                  </a:cubicBezTo>
                  <a:cubicBezTo>
                    <a:pt x="215360" y="396590"/>
                    <a:pt x="224536" y="387415"/>
                    <a:pt x="230473" y="377699"/>
                  </a:cubicBezTo>
                  <a:cubicBezTo>
                    <a:pt x="253143" y="353950"/>
                    <a:pt x="268795" y="324264"/>
                    <a:pt x="283369" y="295657"/>
                  </a:cubicBezTo>
                  <a:cubicBezTo>
                    <a:pt x="287147" y="288100"/>
                    <a:pt x="291465" y="280004"/>
                    <a:pt x="295783" y="271908"/>
                  </a:cubicBezTo>
                  <a:cubicBezTo>
                    <a:pt x="316293" y="230887"/>
                    <a:pt x="324390" y="186088"/>
                    <a:pt x="332486" y="142368"/>
                  </a:cubicBezTo>
                  <a:cubicBezTo>
                    <a:pt x="337344" y="114841"/>
                    <a:pt x="342741" y="86774"/>
                    <a:pt x="350838" y="59786"/>
                  </a:cubicBezTo>
                  <a:cubicBezTo>
                    <a:pt x="352457" y="55468"/>
                    <a:pt x="352996" y="49531"/>
                    <a:pt x="354076" y="43594"/>
                  </a:cubicBezTo>
                  <a:cubicBezTo>
                    <a:pt x="355695" y="31719"/>
                    <a:pt x="357854" y="17146"/>
                    <a:pt x="364331" y="12828"/>
                  </a:cubicBezTo>
                  <a:cubicBezTo>
                    <a:pt x="365411" y="12288"/>
                    <a:pt x="367570" y="11209"/>
                    <a:pt x="370808" y="11748"/>
                  </a:cubicBezTo>
                  <a:cubicBezTo>
                    <a:pt x="373507" y="12828"/>
                    <a:pt x="375666" y="14987"/>
                    <a:pt x="378365" y="17146"/>
                  </a:cubicBezTo>
                  <a:cubicBezTo>
                    <a:pt x="382683" y="20924"/>
                    <a:pt x="388080" y="24702"/>
                    <a:pt x="394557" y="26322"/>
                  </a:cubicBezTo>
                  <a:cubicBezTo>
                    <a:pt x="401034" y="27401"/>
                    <a:pt x="408051" y="26322"/>
                    <a:pt x="415068" y="25782"/>
                  </a:cubicBezTo>
                  <a:cubicBezTo>
                    <a:pt x="430720" y="23623"/>
                    <a:pt x="440976" y="23083"/>
                    <a:pt x="446913" y="33338"/>
                  </a:cubicBezTo>
                  <a:cubicBezTo>
                    <a:pt x="446913" y="33338"/>
                    <a:pt x="446913" y="33338"/>
                    <a:pt x="446913" y="33338"/>
                  </a:cubicBezTo>
                  <a:cubicBezTo>
                    <a:pt x="452310" y="39815"/>
                    <a:pt x="453930" y="48991"/>
                    <a:pt x="455549" y="58167"/>
                  </a:cubicBezTo>
                  <a:cubicBezTo>
                    <a:pt x="458248" y="71661"/>
                    <a:pt x="460946" y="86774"/>
                    <a:pt x="475520" y="94330"/>
                  </a:cubicBezTo>
                  <a:cubicBezTo>
                    <a:pt x="475520" y="94330"/>
                    <a:pt x="475520" y="94330"/>
                    <a:pt x="476060" y="94330"/>
                  </a:cubicBezTo>
                  <a:cubicBezTo>
                    <a:pt x="487934" y="98648"/>
                    <a:pt x="494951" y="106205"/>
                    <a:pt x="495490" y="114841"/>
                  </a:cubicBezTo>
                  <a:cubicBezTo>
                    <a:pt x="496030" y="124556"/>
                    <a:pt x="488474" y="134272"/>
                    <a:pt x="476060" y="140209"/>
                  </a:cubicBezTo>
                  <a:cubicBezTo>
                    <a:pt x="476060" y="140209"/>
                    <a:pt x="476060" y="140209"/>
                    <a:pt x="476060" y="140209"/>
                  </a:cubicBezTo>
                  <a:cubicBezTo>
                    <a:pt x="472281" y="142368"/>
                    <a:pt x="467423" y="142908"/>
                    <a:pt x="461486" y="143987"/>
                  </a:cubicBezTo>
                  <a:cubicBezTo>
                    <a:pt x="451771" y="145606"/>
                    <a:pt x="439356" y="147226"/>
                    <a:pt x="435578" y="159640"/>
                  </a:cubicBezTo>
                  <a:cubicBezTo>
                    <a:pt x="435578" y="160180"/>
                    <a:pt x="435578" y="160720"/>
                    <a:pt x="435578" y="161259"/>
                  </a:cubicBezTo>
                  <a:cubicBezTo>
                    <a:pt x="436658" y="174213"/>
                    <a:pt x="438277" y="184468"/>
                    <a:pt x="439896" y="193644"/>
                  </a:cubicBezTo>
                  <a:cubicBezTo>
                    <a:pt x="443135" y="213615"/>
                    <a:pt x="445833" y="228188"/>
                    <a:pt x="435038" y="258414"/>
                  </a:cubicBezTo>
                  <a:cubicBezTo>
                    <a:pt x="433419" y="263272"/>
                    <a:pt x="435038" y="270289"/>
                    <a:pt x="449072" y="278385"/>
                  </a:cubicBezTo>
                  <a:cubicBezTo>
                    <a:pt x="449072" y="278385"/>
                    <a:pt x="473361" y="291879"/>
                    <a:pt x="479838" y="284322"/>
                  </a:cubicBezTo>
                  <a:cubicBezTo>
                    <a:pt x="480378" y="283243"/>
                    <a:pt x="483076" y="280544"/>
                    <a:pt x="479838" y="275686"/>
                  </a:cubicBezTo>
                  <a:cubicBezTo>
                    <a:pt x="479838" y="275686"/>
                    <a:pt x="479838" y="275146"/>
                    <a:pt x="478758" y="274607"/>
                  </a:cubicBezTo>
                  <a:cubicBezTo>
                    <a:pt x="473361" y="270289"/>
                    <a:pt x="471202" y="265971"/>
                    <a:pt x="471741" y="261113"/>
                  </a:cubicBezTo>
                  <a:cubicBezTo>
                    <a:pt x="472821" y="248159"/>
                    <a:pt x="493871" y="234125"/>
                    <a:pt x="501968" y="228728"/>
                  </a:cubicBezTo>
                  <a:cubicBezTo>
                    <a:pt x="525177" y="213615"/>
                    <a:pt x="537591" y="204979"/>
                    <a:pt x="560260" y="187167"/>
                  </a:cubicBezTo>
                  <a:cubicBezTo>
                    <a:pt x="584549" y="168276"/>
                    <a:pt x="599123" y="169895"/>
                    <a:pt x="614775" y="172054"/>
                  </a:cubicBezTo>
                  <a:cubicBezTo>
                    <a:pt x="630428" y="173673"/>
                    <a:pt x="646081" y="175832"/>
                    <a:pt x="668750" y="155322"/>
                  </a:cubicBezTo>
                  <a:cubicBezTo>
                    <a:pt x="670370" y="154242"/>
                    <a:pt x="670909" y="152083"/>
                    <a:pt x="669830" y="149925"/>
                  </a:cubicBezTo>
                  <a:cubicBezTo>
                    <a:pt x="669290" y="148305"/>
                    <a:pt x="667671" y="146686"/>
                    <a:pt x="665512" y="146686"/>
                  </a:cubicBezTo>
                  <a:cubicBezTo>
                    <a:pt x="656876" y="146686"/>
                    <a:pt x="649319" y="147765"/>
                    <a:pt x="642303" y="148845"/>
                  </a:cubicBezTo>
                  <a:cubicBezTo>
                    <a:pt x="627729" y="151004"/>
                    <a:pt x="617474" y="152623"/>
                    <a:pt x="601821" y="140749"/>
                  </a:cubicBezTo>
                  <a:cubicBezTo>
                    <a:pt x="576993" y="113221"/>
                    <a:pt x="591566" y="91631"/>
                    <a:pt x="601821" y="76518"/>
                  </a:cubicBezTo>
                  <a:cubicBezTo>
                    <a:pt x="603440" y="74360"/>
                    <a:pt x="604520" y="72200"/>
                    <a:pt x="606139" y="70041"/>
                  </a:cubicBezTo>
                  <a:cubicBezTo>
                    <a:pt x="602361" y="70041"/>
                    <a:pt x="598583" y="70041"/>
                    <a:pt x="594805" y="70041"/>
                  </a:cubicBezTo>
                  <a:cubicBezTo>
                    <a:pt x="594805" y="70041"/>
                    <a:pt x="594265" y="71121"/>
                    <a:pt x="593725" y="71661"/>
                  </a:cubicBezTo>
                </a:path>
              </a:pathLst>
            </a:custGeom>
            <a:solidFill>
              <a:srgbClr val="678BBB"/>
            </a:solidFill>
            <a:ln w="5398" cap="flat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57" name="Graphic 50">
            <a:extLst>
              <a:ext uri="{FF2B5EF4-FFF2-40B4-BE49-F238E27FC236}">
                <a16:creationId xmlns:a16="http://schemas.microsoft.com/office/drawing/2014/main" id="{79346AB3-9FBC-F914-5CD6-932C05AA6778}"/>
              </a:ext>
            </a:extLst>
          </p:cNvPr>
          <p:cNvSpPr/>
          <p:nvPr/>
        </p:nvSpPr>
        <p:spPr>
          <a:xfrm flipH="1">
            <a:off x="-15766" y="4725714"/>
            <a:ext cx="9175532" cy="541264"/>
          </a:xfrm>
          <a:custGeom>
            <a:avLst/>
            <a:gdLst>
              <a:gd name="csX0" fmla="*/ 0 w 7774253"/>
              <a:gd name="csY0" fmla="*/ 0 h 458603"/>
              <a:gd name="csX1" fmla="*/ 7774253 w 7774253"/>
              <a:gd name="csY1" fmla="*/ 361052 h 458603"/>
              <a:gd name="csX2" fmla="*/ 7774253 w 7774253"/>
              <a:gd name="csY2" fmla="*/ 458604 h 458603"/>
              <a:gd name="csX3" fmla="*/ 0 w 7774253"/>
              <a:gd name="csY3" fmla="*/ 458604 h 458603"/>
              <a:gd name="csX4" fmla="*/ 0 w 7774253"/>
              <a:gd name="csY4" fmla="*/ 0 h 45860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7774253" h="458603">
                <a:moveTo>
                  <a:pt x="0" y="0"/>
                </a:moveTo>
                <a:lnTo>
                  <a:pt x="7774253" y="361052"/>
                </a:lnTo>
                <a:lnTo>
                  <a:pt x="7774253" y="458604"/>
                </a:lnTo>
                <a:lnTo>
                  <a:pt x="0" y="458604"/>
                </a:lnTo>
                <a:lnTo>
                  <a:pt x="0" y="0"/>
                </a:lnTo>
                <a:close/>
              </a:path>
            </a:pathLst>
          </a:custGeom>
          <a:solidFill>
            <a:srgbClr val="405999"/>
          </a:solidFill>
          <a:ln w="3782" cap="flat">
            <a:noFill/>
            <a:prstDash val="solid"/>
            <a:miter/>
          </a:ln>
        </p:spPr>
        <p:txBody>
          <a:bodyPr/>
          <a:lstStyle/>
          <a:p>
            <a:endParaRPr lang="nl-NL"/>
          </a:p>
        </p:txBody>
      </p:sp>
      <p:sp>
        <p:nvSpPr>
          <p:cNvPr id="6" name="Tijdelijke aanduiding voor inhoud 2">
            <a:extLst>
              <a:ext uri="{FF2B5EF4-FFF2-40B4-BE49-F238E27FC236}">
                <a16:creationId xmlns:a16="http://schemas.microsoft.com/office/drawing/2014/main" id="{B908FF98-02B7-DD05-8F66-334690033DC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28953" y="1682206"/>
            <a:ext cx="2952744" cy="1787825"/>
          </a:xfrm>
        </p:spPr>
        <p:txBody>
          <a:bodyPr/>
          <a:lstStyle/>
          <a:p>
            <a:pPr marL="0" indent="0">
              <a:spcAft>
                <a:spcPts val="800"/>
              </a:spcAft>
              <a:buNone/>
            </a:pPr>
            <a:r>
              <a:rPr lang="nl-NL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Samen verantwoordelijk voor toekomstbestendige acute zorg</a:t>
            </a:r>
          </a:p>
        </p:txBody>
      </p:sp>
      <p:sp>
        <p:nvSpPr>
          <p:cNvPr id="52" name="Titel 1">
            <a:extLst>
              <a:ext uri="{FF2B5EF4-FFF2-40B4-BE49-F238E27FC236}">
                <a16:creationId xmlns:a16="http://schemas.microsoft.com/office/drawing/2014/main" id="{A5A32D23-E1FB-9231-F91D-909BD39729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8953" y="349525"/>
            <a:ext cx="4500056" cy="978729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nl-NL" sz="3200" dirty="0"/>
              <a:t>Zorgcoördinatie Noord-Nederland</a:t>
            </a:r>
          </a:p>
        </p:txBody>
      </p:sp>
      <p:cxnSp>
        <p:nvCxnSpPr>
          <p:cNvPr id="53" name="Rechte verbindingslijn 52">
            <a:extLst>
              <a:ext uri="{FF2B5EF4-FFF2-40B4-BE49-F238E27FC236}">
                <a16:creationId xmlns:a16="http://schemas.microsoft.com/office/drawing/2014/main" id="{5260519A-A880-CC9F-78E0-3C2D466E8F7E}"/>
              </a:ext>
            </a:extLst>
          </p:cNvPr>
          <p:cNvCxnSpPr>
            <a:cxnSpLocks/>
          </p:cNvCxnSpPr>
          <p:nvPr/>
        </p:nvCxnSpPr>
        <p:spPr>
          <a:xfrm>
            <a:off x="494685" y="1429645"/>
            <a:ext cx="839121" cy="0"/>
          </a:xfrm>
          <a:prstGeom prst="line">
            <a:avLst/>
          </a:prstGeom>
          <a:ln w="38100">
            <a:solidFill>
              <a:srgbClr val="E98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2" name="Afbeelding 61">
            <a:extLst>
              <a:ext uri="{FF2B5EF4-FFF2-40B4-BE49-F238E27FC236}">
                <a16:creationId xmlns:a16="http://schemas.microsoft.com/office/drawing/2014/main" id="{EE3593D2-E20D-3AD9-8C67-7B5358F4620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720185" y="416257"/>
            <a:ext cx="4931904" cy="3897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8281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56A67A-E9E4-4B82-5899-6463AE2CF3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Afbeelding 156">
            <a:extLst>
              <a:ext uri="{FF2B5EF4-FFF2-40B4-BE49-F238E27FC236}">
                <a16:creationId xmlns:a16="http://schemas.microsoft.com/office/drawing/2014/main" id="{614E73AF-59ED-D0FA-2030-E2E2039EEA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-1" b="36763"/>
          <a:stretch>
            <a:fillRect/>
          </a:stretch>
        </p:blipFill>
        <p:spPr>
          <a:xfrm>
            <a:off x="417553" y="4232516"/>
            <a:ext cx="8484120" cy="1029596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86F8FE9-B02D-3854-51BA-3B0BE974EEF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Acute Zorgnetwerk Noord-Nederland</a:t>
            </a:r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3B5DD1F-D17B-3704-09E4-A2821CF910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8952" y="354193"/>
            <a:ext cx="7060411" cy="535531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nl-NL" sz="3200" dirty="0"/>
              <a:t>De wereld om ons heen verandert</a:t>
            </a:r>
          </a:p>
        </p:txBody>
      </p:sp>
      <p:grpSp>
        <p:nvGrpSpPr>
          <p:cNvPr id="156" name="Groep 155">
            <a:extLst>
              <a:ext uri="{FF2B5EF4-FFF2-40B4-BE49-F238E27FC236}">
                <a16:creationId xmlns:a16="http://schemas.microsoft.com/office/drawing/2014/main" id="{F823E451-D0AA-CBDD-143A-772106A5274F}"/>
              </a:ext>
            </a:extLst>
          </p:cNvPr>
          <p:cNvGrpSpPr/>
          <p:nvPr/>
        </p:nvGrpSpPr>
        <p:grpSpPr>
          <a:xfrm>
            <a:off x="3064531" y="1189977"/>
            <a:ext cx="3356025" cy="3356025"/>
            <a:chOff x="3064531" y="1189977"/>
            <a:chExt cx="3356025" cy="3356025"/>
          </a:xfrm>
        </p:grpSpPr>
        <p:sp>
          <p:nvSpPr>
            <p:cNvPr id="58" name="Ovaal 57">
              <a:extLst>
                <a:ext uri="{FF2B5EF4-FFF2-40B4-BE49-F238E27FC236}">
                  <a16:creationId xmlns:a16="http://schemas.microsoft.com/office/drawing/2014/main" id="{0D4EEB7A-DD90-D349-B673-959771824A2A}"/>
                </a:ext>
              </a:extLst>
            </p:cNvPr>
            <p:cNvSpPr/>
            <p:nvPr/>
          </p:nvSpPr>
          <p:spPr>
            <a:xfrm>
              <a:off x="3064531" y="1189977"/>
              <a:ext cx="3356025" cy="3356025"/>
            </a:xfrm>
            <a:prstGeom prst="ellipse">
              <a:avLst/>
            </a:prstGeom>
            <a:solidFill>
              <a:srgbClr val="ED6E5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63" name="Ovaal 62">
              <a:extLst>
                <a:ext uri="{FF2B5EF4-FFF2-40B4-BE49-F238E27FC236}">
                  <a16:creationId xmlns:a16="http://schemas.microsoft.com/office/drawing/2014/main" id="{8AF1CDD0-7FA7-5D33-EE57-3D11F7075BE5}"/>
                </a:ext>
              </a:extLst>
            </p:cNvPr>
            <p:cNvSpPr/>
            <p:nvPr/>
          </p:nvSpPr>
          <p:spPr>
            <a:xfrm>
              <a:off x="3280760" y="1406206"/>
              <a:ext cx="2923567" cy="2923567"/>
            </a:xfrm>
            <a:prstGeom prst="ellipse">
              <a:avLst/>
            </a:prstGeom>
            <a:solidFill>
              <a:schemeClr val="bg1">
                <a:alpha val="2441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6" name="Ovaal 65">
              <a:extLst>
                <a:ext uri="{FF2B5EF4-FFF2-40B4-BE49-F238E27FC236}">
                  <a16:creationId xmlns:a16="http://schemas.microsoft.com/office/drawing/2014/main" id="{FE00FA85-81FF-576F-D9FD-2AAEDC3B2DA0}"/>
                </a:ext>
              </a:extLst>
            </p:cNvPr>
            <p:cNvSpPr/>
            <p:nvPr/>
          </p:nvSpPr>
          <p:spPr>
            <a:xfrm>
              <a:off x="3509986" y="1635432"/>
              <a:ext cx="2465114" cy="2465114"/>
            </a:xfrm>
            <a:prstGeom prst="ellipse">
              <a:avLst/>
            </a:prstGeom>
            <a:solidFill>
              <a:srgbClr val="ED6E5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0" name="Ovaal 69">
              <a:extLst>
                <a:ext uri="{FF2B5EF4-FFF2-40B4-BE49-F238E27FC236}">
                  <a16:creationId xmlns:a16="http://schemas.microsoft.com/office/drawing/2014/main" id="{AF261AC4-554D-F68D-C5C4-EB834BD905C3}"/>
                </a:ext>
              </a:extLst>
            </p:cNvPr>
            <p:cNvSpPr/>
            <p:nvPr/>
          </p:nvSpPr>
          <p:spPr>
            <a:xfrm>
              <a:off x="3722496" y="1843279"/>
              <a:ext cx="2040094" cy="204009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pic>
          <p:nvPicPr>
            <p:cNvPr id="71" name="Afbeelding 70">
              <a:extLst>
                <a:ext uri="{FF2B5EF4-FFF2-40B4-BE49-F238E27FC236}">
                  <a16:creationId xmlns:a16="http://schemas.microsoft.com/office/drawing/2014/main" id="{9FCB808F-F778-3FBB-7518-3D63FC248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81418" y="1853564"/>
              <a:ext cx="1097561" cy="1032036"/>
            </a:xfrm>
            <a:prstGeom prst="rect">
              <a:avLst/>
            </a:prstGeom>
          </p:spPr>
        </p:pic>
        <p:sp>
          <p:nvSpPr>
            <p:cNvPr id="72" name="Tijdelijke aanduiding voor inhoud 2">
              <a:extLst>
                <a:ext uri="{FF2B5EF4-FFF2-40B4-BE49-F238E27FC236}">
                  <a16:creationId xmlns:a16="http://schemas.microsoft.com/office/drawing/2014/main" id="{67F9C270-5C78-74C5-57FC-AB6AA49C3EC4}"/>
                </a:ext>
              </a:extLst>
            </p:cNvPr>
            <p:cNvSpPr txBox="1">
              <a:spLocks/>
            </p:cNvSpPr>
            <p:nvPr/>
          </p:nvSpPr>
          <p:spPr>
            <a:xfrm>
              <a:off x="3722495" y="2853522"/>
              <a:ext cx="2055861" cy="799844"/>
            </a:xfrm>
            <a:prstGeom prst="rect">
              <a:avLst/>
            </a:prstGeom>
          </p:spPr>
          <p:txBody>
            <a:bodyPr vert="horz"/>
            <a:lstStyle>
              <a:lvl1pPr marL="2857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Font typeface="Arial" panose="020B0604020202020204" pitchFamily="34" charset="0"/>
                <a:buChar char="•"/>
                <a:defRPr sz="18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SzPct val="60000"/>
                <a:buFont typeface="Arial" panose="020B0604020202020204" pitchFamily="34" charset="0"/>
                <a:buChar char="•"/>
                <a:defRPr sz="16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Geneva" charset="-128"/>
                  <a:cs typeface="Arial" panose="020B0604020202020204" pitchFamily="34" charset="0"/>
                </a:defRPr>
              </a:lvl2pPr>
              <a:lvl3pPr marL="12001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SzPct val="90000"/>
                <a:buFont typeface="Arial" panose="020B0604020202020204" pitchFamily="34" charset="0"/>
                <a:buChar char="•"/>
                <a:defRPr sz="14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defRPr>
              </a:lvl3pPr>
              <a:lvl4pPr marL="1543050" indent="-1714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SzPct val="70000"/>
                <a:buFont typeface="Arial" panose="020B0604020202020204" pitchFamily="34" charset="0"/>
                <a:buChar char="•"/>
                <a:defRPr sz="12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ＭＳ Ｐゴシック" charset="-128"/>
                  <a:cs typeface="Arial" panose="020B0604020202020204" pitchFamily="34" charset="0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Arial"/>
                <a:buChar char="•"/>
                <a:defRPr sz="1000">
                  <a:solidFill>
                    <a:schemeClr val="tx1"/>
                  </a:solidFill>
                  <a:latin typeface="Verdana"/>
                  <a:ea typeface="ＭＳ Ｐゴシック" charset="-128"/>
                  <a:cs typeface="Verdana"/>
                </a:defRPr>
              </a:lvl5pPr>
              <a:lvl6pPr marL="25146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6pPr>
              <a:lvl7pPr marL="29718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7pPr>
              <a:lvl8pPr marL="3429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8pPr>
              <a:lvl9pPr marL="3886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9pPr>
            </a:lstStyle>
            <a:p>
              <a:pPr marL="0" indent="0" algn="ctr">
                <a:spcAft>
                  <a:spcPts val="800"/>
                </a:spcAft>
                <a:buFont typeface="Arial" panose="020B0604020202020204" pitchFamily="34" charset="0"/>
                <a:buNone/>
              </a:pPr>
              <a:r>
                <a:rPr lang="nl-NL" sz="1600" b="1" kern="100" dirty="0">
                  <a:solidFill>
                    <a:srgbClr val="AD251F"/>
                  </a:solidFill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Als we niks doen: Acute zorg komt </a:t>
              </a:r>
              <a:br>
                <a:rPr lang="nl-NL" sz="1600" b="1" kern="100" dirty="0">
                  <a:solidFill>
                    <a:srgbClr val="AD251F"/>
                  </a:solidFill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</a:br>
              <a:r>
                <a:rPr lang="nl-NL" sz="1600" b="1" kern="100" dirty="0">
                  <a:solidFill>
                    <a:srgbClr val="AD251F"/>
                  </a:solidFill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in de knel</a:t>
              </a:r>
            </a:p>
          </p:txBody>
        </p:sp>
      </p:grpSp>
      <p:grpSp>
        <p:nvGrpSpPr>
          <p:cNvPr id="154" name="Groep 153">
            <a:extLst>
              <a:ext uri="{FF2B5EF4-FFF2-40B4-BE49-F238E27FC236}">
                <a16:creationId xmlns:a16="http://schemas.microsoft.com/office/drawing/2014/main" id="{227060A1-CFFA-39F4-2850-01C4A2401920}"/>
              </a:ext>
            </a:extLst>
          </p:cNvPr>
          <p:cNvGrpSpPr/>
          <p:nvPr/>
        </p:nvGrpSpPr>
        <p:grpSpPr>
          <a:xfrm>
            <a:off x="504642" y="1106125"/>
            <a:ext cx="2919205" cy="3216048"/>
            <a:chOff x="504642" y="1106125"/>
            <a:chExt cx="2919205" cy="3216048"/>
          </a:xfrm>
        </p:grpSpPr>
        <p:sp>
          <p:nvSpPr>
            <p:cNvPr id="55" name="Tijdelijke aanduiding voor inhoud 2">
              <a:extLst>
                <a:ext uri="{FF2B5EF4-FFF2-40B4-BE49-F238E27FC236}">
                  <a16:creationId xmlns:a16="http://schemas.microsoft.com/office/drawing/2014/main" id="{115B079D-9459-EB49-C4FD-FD90A44CB089}"/>
                </a:ext>
              </a:extLst>
            </p:cNvPr>
            <p:cNvSpPr txBox="1">
              <a:spLocks/>
            </p:cNvSpPr>
            <p:nvPr/>
          </p:nvSpPr>
          <p:spPr>
            <a:xfrm>
              <a:off x="556322" y="1106125"/>
              <a:ext cx="2815845" cy="664868"/>
            </a:xfrm>
            <a:prstGeom prst="rect">
              <a:avLst/>
            </a:prstGeom>
          </p:spPr>
          <p:txBody>
            <a:bodyPr vert="horz"/>
            <a:lstStyle>
              <a:lvl1pPr marL="2857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Font typeface="Arial" panose="020B0604020202020204" pitchFamily="34" charset="0"/>
                <a:buChar char="•"/>
                <a:defRPr sz="18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SzPct val="60000"/>
                <a:buFont typeface="Arial" panose="020B0604020202020204" pitchFamily="34" charset="0"/>
                <a:buChar char="•"/>
                <a:defRPr sz="16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Geneva" charset="-128"/>
                  <a:cs typeface="Arial" panose="020B0604020202020204" pitchFamily="34" charset="0"/>
                </a:defRPr>
              </a:lvl2pPr>
              <a:lvl3pPr marL="12001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SzPct val="90000"/>
                <a:buFont typeface="Arial" panose="020B0604020202020204" pitchFamily="34" charset="0"/>
                <a:buChar char="•"/>
                <a:defRPr sz="14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defRPr>
              </a:lvl3pPr>
              <a:lvl4pPr marL="1543050" indent="-1714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SzPct val="70000"/>
                <a:buFont typeface="Arial" panose="020B0604020202020204" pitchFamily="34" charset="0"/>
                <a:buChar char="•"/>
                <a:defRPr sz="12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ＭＳ Ｐゴシック" charset="-128"/>
                  <a:cs typeface="Arial" panose="020B0604020202020204" pitchFamily="34" charset="0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Arial"/>
                <a:buChar char="•"/>
                <a:defRPr sz="1000">
                  <a:solidFill>
                    <a:schemeClr val="tx1"/>
                  </a:solidFill>
                  <a:latin typeface="Verdana"/>
                  <a:ea typeface="ＭＳ Ｐゴシック" charset="-128"/>
                  <a:cs typeface="Verdana"/>
                </a:defRPr>
              </a:lvl5pPr>
              <a:lvl6pPr marL="25146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6pPr>
              <a:lvl7pPr marL="29718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7pPr>
              <a:lvl8pPr marL="3429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8pPr>
              <a:lvl9pPr marL="3886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9pPr>
            </a:lstStyle>
            <a:p>
              <a:pPr marL="0" indent="0" algn="ctr">
                <a:spcAft>
                  <a:spcPts val="800"/>
                </a:spcAft>
                <a:buFont typeface="Arial" panose="020B0604020202020204" pitchFamily="34" charset="0"/>
                <a:buNone/>
              </a:pPr>
              <a:r>
                <a:rPr lang="nl-NL" b="1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Meer en complexere zorgvragen</a:t>
              </a:r>
            </a:p>
          </p:txBody>
        </p:sp>
        <p:pic>
          <p:nvPicPr>
            <p:cNvPr id="61" name="Afbeelding 60">
              <a:extLst>
                <a:ext uri="{FF2B5EF4-FFF2-40B4-BE49-F238E27FC236}">
                  <a16:creationId xmlns:a16="http://schemas.microsoft.com/office/drawing/2014/main" id="{21F0D978-13D7-C71F-CFD9-0EC9825F76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4642" y="1822062"/>
              <a:ext cx="2919205" cy="2500111"/>
            </a:xfrm>
            <a:prstGeom prst="rect">
              <a:avLst/>
            </a:prstGeom>
          </p:spPr>
        </p:pic>
      </p:grpSp>
      <p:grpSp>
        <p:nvGrpSpPr>
          <p:cNvPr id="155" name="Groep 154">
            <a:extLst>
              <a:ext uri="{FF2B5EF4-FFF2-40B4-BE49-F238E27FC236}">
                <a16:creationId xmlns:a16="http://schemas.microsoft.com/office/drawing/2014/main" id="{B01F50DB-48B6-0E47-1BA4-37A693051BF3}"/>
              </a:ext>
            </a:extLst>
          </p:cNvPr>
          <p:cNvGrpSpPr/>
          <p:nvPr/>
        </p:nvGrpSpPr>
        <p:grpSpPr>
          <a:xfrm>
            <a:off x="5800380" y="1106125"/>
            <a:ext cx="3024240" cy="3226847"/>
            <a:chOff x="5800380" y="1106125"/>
            <a:chExt cx="3024240" cy="3226847"/>
          </a:xfrm>
        </p:grpSpPr>
        <p:sp>
          <p:nvSpPr>
            <p:cNvPr id="56" name="Tijdelijke aanduiding voor inhoud 2">
              <a:extLst>
                <a:ext uri="{FF2B5EF4-FFF2-40B4-BE49-F238E27FC236}">
                  <a16:creationId xmlns:a16="http://schemas.microsoft.com/office/drawing/2014/main" id="{3347CC0E-DD42-0229-3011-A4405EEB1681}"/>
                </a:ext>
              </a:extLst>
            </p:cNvPr>
            <p:cNvSpPr txBox="1">
              <a:spLocks/>
            </p:cNvSpPr>
            <p:nvPr/>
          </p:nvSpPr>
          <p:spPr>
            <a:xfrm>
              <a:off x="6394382" y="1106125"/>
              <a:ext cx="1854708" cy="664868"/>
            </a:xfrm>
            <a:prstGeom prst="rect">
              <a:avLst/>
            </a:prstGeom>
          </p:spPr>
          <p:txBody>
            <a:bodyPr vert="horz"/>
            <a:lstStyle>
              <a:lvl1pPr marL="2857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Font typeface="Arial" panose="020B0604020202020204" pitchFamily="34" charset="0"/>
                <a:buChar char="•"/>
                <a:defRPr sz="18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SzPct val="60000"/>
                <a:buFont typeface="Arial" panose="020B0604020202020204" pitchFamily="34" charset="0"/>
                <a:buChar char="•"/>
                <a:defRPr sz="16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Geneva" charset="-128"/>
                  <a:cs typeface="Arial" panose="020B0604020202020204" pitchFamily="34" charset="0"/>
                </a:defRPr>
              </a:lvl2pPr>
              <a:lvl3pPr marL="12001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SzPct val="90000"/>
                <a:buFont typeface="Arial" panose="020B0604020202020204" pitchFamily="34" charset="0"/>
                <a:buChar char="•"/>
                <a:defRPr sz="14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defRPr>
              </a:lvl3pPr>
              <a:lvl4pPr marL="1543050" indent="-1714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SzPct val="70000"/>
                <a:buFont typeface="Arial" panose="020B0604020202020204" pitchFamily="34" charset="0"/>
                <a:buChar char="•"/>
                <a:defRPr sz="12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ＭＳ Ｐゴシック" charset="-128"/>
                  <a:cs typeface="Arial" panose="020B0604020202020204" pitchFamily="34" charset="0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Arial"/>
                <a:buChar char="•"/>
                <a:defRPr sz="1000">
                  <a:solidFill>
                    <a:schemeClr val="tx1"/>
                  </a:solidFill>
                  <a:latin typeface="Verdana"/>
                  <a:ea typeface="ＭＳ Ｐゴシック" charset="-128"/>
                  <a:cs typeface="Verdana"/>
                </a:defRPr>
              </a:lvl5pPr>
              <a:lvl6pPr marL="25146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6pPr>
              <a:lvl7pPr marL="29718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7pPr>
              <a:lvl8pPr marL="3429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8pPr>
              <a:lvl9pPr marL="3886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9pPr>
            </a:lstStyle>
            <a:p>
              <a:pPr marL="0" indent="0" algn="ctr">
                <a:spcAft>
                  <a:spcPts val="800"/>
                </a:spcAft>
                <a:buNone/>
              </a:pPr>
              <a:r>
                <a:rPr lang="nl-NL" b="1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Minder zorgverleners</a:t>
              </a:r>
            </a:p>
          </p:txBody>
        </p:sp>
        <p:pic>
          <p:nvPicPr>
            <p:cNvPr id="62" name="Afbeelding 61">
              <a:extLst>
                <a:ext uri="{FF2B5EF4-FFF2-40B4-BE49-F238E27FC236}">
                  <a16:creationId xmlns:a16="http://schemas.microsoft.com/office/drawing/2014/main" id="{0F4C7CB5-F2B3-FAE8-D119-65929175765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/>
          </p:blipFill>
          <p:spPr>
            <a:xfrm>
              <a:off x="5800380" y="1745065"/>
              <a:ext cx="3024240" cy="2587907"/>
            </a:xfrm>
            <a:prstGeom prst="rect">
              <a:avLst/>
            </a:prstGeom>
          </p:spPr>
        </p:pic>
      </p:grpSp>
      <p:sp>
        <p:nvSpPr>
          <p:cNvPr id="114" name="Graphic 50">
            <a:extLst>
              <a:ext uri="{FF2B5EF4-FFF2-40B4-BE49-F238E27FC236}">
                <a16:creationId xmlns:a16="http://schemas.microsoft.com/office/drawing/2014/main" id="{03249494-FE40-BBC2-5057-20F73242AD6E}"/>
              </a:ext>
            </a:extLst>
          </p:cNvPr>
          <p:cNvSpPr/>
          <p:nvPr/>
        </p:nvSpPr>
        <p:spPr>
          <a:xfrm flipH="1">
            <a:off x="-15766" y="4725714"/>
            <a:ext cx="9175532" cy="541264"/>
          </a:xfrm>
          <a:custGeom>
            <a:avLst/>
            <a:gdLst>
              <a:gd name="csX0" fmla="*/ 0 w 7774253"/>
              <a:gd name="csY0" fmla="*/ 0 h 458603"/>
              <a:gd name="csX1" fmla="*/ 7774253 w 7774253"/>
              <a:gd name="csY1" fmla="*/ 361052 h 458603"/>
              <a:gd name="csX2" fmla="*/ 7774253 w 7774253"/>
              <a:gd name="csY2" fmla="*/ 458604 h 458603"/>
              <a:gd name="csX3" fmla="*/ 0 w 7774253"/>
              <a:gd name="csY3" fmla="*/ 458604 h 458603"/>
              <a:gd name="csX4" fmla="*/ 0 w 7774253"/>
              <a:gd name="csY4" fmla="*/ 0 h 45860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7774253" h="458603">
                <a:moveTo>
                  <a:pt x="0" y="0"/>
                </a:moveTo>
                <a:lnTo>
                  <a:pt x="7774253" y="361052"/>
                </a:lnTo>
                <a:lnTo>
                  <a:pt x="7774253" y="458604"/>
                </a:lnTo>
                <a:lnTo>
                  <a:pt x="0" y="458604"/>
                </a:lnTo>
                <a:lnTo>
                  <a:pt x="0" y="0"/>
                </a:lnTo>
                <a:close/>
              </a:path>
            </a:pathLst>
          </a:custGeom>
          <a:solidFill>
            <a:srgbClr val="405999"/>
          </a:solidFill>
          <a:ln w="3782" cap="flat">
            <a:noFill/>
            <a:prstDash val="solid"/>
            <a:miter/>
          </a:ln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64099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924CB-B8B4-A694-5FBD-187012B8DF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2" name="Afbeelding 491">
            <a:extLst>
              <a:ext uri="{FF2B5EF4-FFF2-40B4-BE49-F238E27FC236}">
                <a16:creationId xmlns:a16="http://schemas.microsoft.com/office/drawing/2014/main" id="{A36931F4-FD6E-402A-F46F-434CF8136FA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-1" b="36763"/>
          <a:stretch>
            <a:fillRect/>
          </a:stretch>
        </p:blipFill>
        <p:spPr>
          <a:xfrm>
            <a:off x="417553" y="4232516"/>
            <a:ext cx="8484120" cy="1029596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28E1798-E399-8DEA-D28B-0127DB86EC2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Acute Zorgnetwerk Noord-Nederland</a:t>
            </a:r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65EC03F-BA08-624F-E359-07ED146204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8952" y="354193"/>
            <a:ext cx="7060411" cy="535531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nl-NL" sz="3200" dirty="0"/>
              <a:t>Wat willen we bereiken?</a:t>
            </a:r>
          </a:p>
        </p:txBody>
      </p:sp>
      <p:sp>
        <p:nvSpPr>
          <p:cNvPr id="177" name="Graphic 50">
            <a:extLst>
              <a:ext uri="{FF2B5EF4-FFF2-40B4-BE49-F238E27FC236}">
                <a16:creationId xmlns:a16="http://schemas.microsoft.com/office/drawing/2014/main" id="{37A0B16B-5230-13CD-DAAF-A315F82F6B9B}"/>
              </a:ext>
            </a:extLst>
          </p:cNvPr>
          <p:cNvSpPr/>
          <p:nvPr/>
        </p:nvSpPr>
        <p:spPr>
          <a:xfrm flipH="1">
            <a:off x="-15766" y="4725714"/>
            <a:ext cx="9175532" cy="541264"/>
          </a:xfrm>
          <a:custGeom>
            <a:avLst/>
            <a:gdLst>
              <a:gd name="csX0" fmla="*/ 0 w 7774253"/>
              <a:gd name="csY0" fmla="*/ 0 h 458603"/>
              <a:gd name="csX1" fmla="*/ 7774253 w 7774253"/>
              <a:gd name="csY1" fmla="*/ 361052 h 458603"/>
              <a:gd name="csX2" fmla="*/ 7774253 w 7774253"/>
              <a:gd name="csY2" fmla="*/ 458604 h 458603"/>
              <a:gd name="csX3" fmla="*/ 0 w 7774253"/>
              <a:gd name="csY3" fmla="*/ 458604 h 458603"/>
              <a:gd name="csX4" fmla="*/ 0 w 7774253"/>
              <a:gd name="csY4" fmla="*/ 0 h 45860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7774253" h="458603">
                <a:moveTo>
                  <a:pt x="0" y="0"/>
                </a:moveTo>
                <a:lnTo>
                  <a:pt x="7774253" y="361052"/>
                </a:lnTo>
                <a:lnTo>
                  <a:pt x="7774253" y="458604"/>
                </a:lnTo>
                <a:lnTo>
                  <a:pt x="0" y="458604"/>
                </a:lnTo>
                <a:lnTo>
                  <a:pt x="0" y="0"/>
                </a:lnTo>
                <a:close/>
              </a:path>
            </a:pathLst>
          </a:custGeom>
          <a:solidFill>
            <a:srgbClr val="405999"/>
          </a:solidFill>
          <a:ln w="3782" cap="flat">
            <a:noFill/>
            <a:prstDash val="solid"/>
            <a:miter/>
          </a:ln>
        </p:spPr>
        <p:txBody>
          <a:bodyPr/>
          <a:lstStyle/>
          <a:p>
            <a:endParaRPr lang="nl-NL"/>
          </a:p>
        </p:txBody>
      </p:sp>
      <p:grpSp>
        <p:nvGrpSpPr>
          <p:cNvPr id="28" name="Groep 27">
            <a:extLst>
              <a:ext uri="{FF2B5EF4-FFF2-40B4-BE49-F238E27FC236}">
                <a16:creationId xmlns:a16="http://schemas.microsoft.com/office/drawing/2014/main" id="{1C08612C-838B-E8B7-88DE-98EA0EDA2A86}"/>
              </a:ext>
            </a:extLst>
          </p:cNvPr>
          <p:cNvGrpSpPr/>
          <p:nvPr/>
        </p:nvGrpSpPr>
        <p:grpSpPr>
          <a:xfrm>
            <a:off x="4797884" y="1275607"/>
            <a:ext cx="3878571" cy="936104"/>
            <a:chOff x="491982" y="2258694"/>
            <a:chExt cx="3878571" cy="936104"/>
          </a:xfrm>
        </p:grpSpPr>
        <p:sp>
          <p:nvSpPr>
            <p:cNvPr id="29" name="Tijdelijke aanduiding voor inhoud 2">
              <a:extLst>
                <a:ext uri="{FF2B5EF4-FFF2-40B4-BE49-F238E27FC236}">
                  <a16:creationId xmlns:a16="http://schemas.microsoft.com/office/drawing/2014/main" id="{1F982191-9BA1-F0C9-7864-7CD0B4FB4E19}"/>
                </a:ext>
              </a:extLst>
            </p:cNvPr>
            <p:cNvSpPr txBox="1">
              <a:spLocks/>
            </p:cNvSpPr>
            <p:nvPr/>
          </p:nvSpPr>
          <p:spPr>
            <a:xfrm>
              <a:off x="1390682" y="2258694"/>
              <a:ext cx="2979871" cy="936104"/>
            </a:xfrm>
            <a:prstGeom prst="rect">
              <a:avLst/>
            </a:prstGeom>
          </p:spPr>
          <p:txBody>
            <a:bodyPr vert="horz"/>
            <a:lstStyle>
              <a:lvl1pPr marL="2857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Font typeface="Arial" panose="020B0604020202020204" pitchFamily="34" charset="0"/>
                <a:buChar char="•"/>
                <a:defRPr sz="18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SzPct val="60000"/>
                <a:buFont typeface="Arial" panose="020B0604020202020204" pitchFamily="34" charset="0"/>
                <a:buChar char="•"/>
                <a:defRPr sz="16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Geneva" charset="-128"/>
                  <a:cs typeface="Arial" panose="020B0604020202020204" pitchFamily="34" charset="0"/>
                </a:defRPr>
              </a:lvl2pPr>
              <a:lvl3pPr marL="12001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SzPct val="90000"/>
                <a:buFont typeface="Arial" panose="020B0604020202020204" pitchFamily="34" charset="0"/>
                <a:buChar char="•"/>
                <a:defRPr sz="14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defRPr>
              </a:lvl3pPr>
              <a:lvl4pPr marL="1543050" indent="-1714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SzPct val="70000"/>
                <a:buFont typeface="Arial" panose="020B0604020202020204" pitchFamily="34" charset="0"/>
                <a:buChar char="•"/>
                <a:defRPr sz="12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ＭＳ Ｐゴシック" charset="-128"/>
                  <a:cs typeface="Arial" panose="020B0604020202020204" pitchFamily="34" charset="0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Arial"/>
                <a:buChar char="•"/>
                <a:defRPr sz="1000">
                  <a:solidFill>
                    <a:schemeClr val="tx1"/>
                  </a:solidFill>
                  <a:latin typeface="Verdana"/>
                  <a:ea typeface="ＭＳ Ｐゴシック" charset="-128"/>
                  <a:cs typeface="Verdana"/>
                </a:defRPr>
              </a:lvl5pPr>
              <a:lvl6pPr marL="25146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6pPr>
              <a:lvl7pPr marL="29718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7pPr>
              <a:lvl8pPr marL="3429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8pPr>
              <a:lvl9pPr marL="3886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9pPr>
            </a:lstStyle>
            <a:p>
              <a:pPr marL="0" indent="0">
                <a:spcAft>
                  <a:spcPts val="800"/>
                </a:spcAft>
                <a:buNone/>
              </a:pPr>
              <a:r>
                <a:rPr lang="nl-NL" b="1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Schaarse capaciteit optimaal benutten en zorgverleners slim inzetten</a:t>
              </a:r>
            </a:p>
          </p:txBody>
        </p:sp>
        <p:sp>
          <p:nvSpPr>
            <p:cNvPr id="30" name="Ovaal 29">
              <a:extLst>
                <a:ext uri="{FF2B5EF4-FFF2-40B4-BE49-F238E27FC236}">
                  <a16:creationId xmlns:a16="http://schemas.microsoft.com/office/drawing/2014/main" id="{112E360A-FE91-3F21-D367-699298909B6C}"/>
                </a:ext>
              </a:extLst>
            </p:cNvPr>
            <p:cNvSpPr/>
            <p:nvPr/>
          </p:nvSpPr>
          <p:spPr>
            <a:xfrm>
              <a:off x="491982" y="2346571"/>
              <a:ext cx="792088" cy="792088"/>
            </a:xfrm>
            <a:prstGeom prst="ellipse">
              <a:avLst/>
            </a:prstGeom>
            <a:solidFill>
              <a:srgbClr val="FEF0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pic>
          <p:nvPicPr>
            <p:cNvPr id="31" name="Graphic 30" descr="Staafdiagram met stijgende lijn met effen opvulling">
              <a:extLst>
                <a:ext uri="{FF2B5EF4-FFF2-40B4-BE49-F238E27FC236}">
                  <a16:creationId xmlns:a16="http://schemas.microsoft.com/office/drawing/2014/main" id="{DB01CABC-EA54-4739-ABDD-84CB12D6227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flipH="1">
              <a:off x="627075" y="2493879"/>
              <a:ext cx="513862" cy="513862"/>
            </a:xfrm>
            <a:prstGeom prst="rect">
              <a:avLst/>
            </a:prstGeom>
          </p:spPr>
        </p:pic>
      </p:grpSp>
      <p:grpSp>
        <p:nvGrpSpPr>
          <p:cNvPr id="32" name="Groep 31">
            <a:extLst>
              <a:ext uri="{FF2B5EF4-FFF2-40B4-BE49-F238E27FC236}">
                <a16:creationId xmlns:a16="http://schemas.microsoft.com/office/drawing/2014/main" id="{5FF1A3AB-C4FD-B3CF-D5C9-A7EE932CA7D3}"/>
              </a:ext>
            </a:extLst>
          </p:cNvPr>
          <p:cNvGrpSpPr/>
          <p:nvPr/>
        </p:nvGrpSpPr>
        <p:grpSpPr>
          <a:xfrm>
            <a:off x="4797884" y="2440396"/>
            <a:ext cx="3312368" cy="792088"/>
            <a:chOff x="4860032" y="1349057"/>
            <a:chExt cx="3312368" cy="792088"/>
          </a:xfrm>
        </p:grpSpPr>
        <p:sp>
          <p:nvSpPr>
            <p:cNvPr id="33" name="Tijdelijke aanduiding voor inhoud 2">
              <a:extLst>
                <a:ext uri="{FF2B5EF4-FFF2-40B4-BE49-F238E27FC236}">
                  <a16:creationId xmlns:a16="http://schemas.microsoft.com/office/drawing/2014/main" id="{CA08DE15-B48F-D84C-8207-ED5E0547A612}"/>
                </a:ext>
              </a:extLst>
            </p:cNvPr>
            <p:cNvSpPr txBox="1">
              <a:spLocks/>
            </p:cNvSpPr>
            <p:nvPr/>
          </p:nvSpPr>
          <p:spPr>
            <a:xfrm>
              <a:off x="5758733" y="1454544"/>
              <a:ext cx="2413667" cy="613150"/>
            </a:xfrm>
            <a:prstGeom prst="rect">
              <a:avLst/>
            </a:prstGeom>
          </p:spPr>
          <p:txBody>
            <a:bodyPr vert="horz"/>
            <a:lstStyle>
              <a:lvl1pPr marL="2857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Font typeface="Arial" panose="020B0604020202020204" pitchFamily="34" charset="0"/>
                <a:buChar char="•"/>
                <a:defRPr sz="18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SzPct val="60000"/>
                <a:buFont typeface="Arial" panose="020B0604020202020204" pitchFamily="34" charset="0"/>
                <a:buChar char="•"/>
                <a:defRPr sz="16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Geneva" charset="-128"/>
                  <a:cs typeface="Arial" panose="020B0604020202020204" pitchFamily="34" charset="0"/>
                </a:defRPr>
              </a:lvl2pPr>
              <a:lvl3pPr marL="12001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SzPct val="90000"/>
                <a:buFont typeface="Arial" panose="020B0604020202020204" pitchFamily="34" charset="0"/>
                <a:buChar char="•"/>
                <a:defRPr sz="14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defRPr>
              </a:lvl3pPr>
              <a:lvl4pPr marL="1543050" indent="-1714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SzPct val="70000"/>
                <a:buFont typeface="Arial" panose="020B0604020202020204" pitchFamily="34" charset="0"/>
                <a:buChar char="•"/>
                <a:defRPr sz="12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ＭＳ Ｐゴシック" charset="-128"/>
                  <a:cs typeface="Arial" panose="020B0604020202020204" pitchFamily="34" charset="0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Arial"/>
                <a:buChar char="•"/>
                <a:defRPr sz="1000">
                  <a:solidFill>
                    <a:schemeClr val="tx1"/>
                  </a:solidFill>
                  <a:latin typeface="Verdana"/>
                  <a:ea typeface="ＭＳ Ｐゴシック" charset="-128"/>
                  <a:cs typeface="Verdana"/>
                </a:defRPr>
              </a:lvl5pPr>
              <a:lvl6pPr marL="25146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6pPr>
              <a:lvl7pPr marL="29718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7pPr>
              <a:lvl8pPr marL="3429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8pPr>
              <a:lvl9pPr marL="3886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9pPr>
            </a:lstStyle>
            <a:p>
              <a:pPr marL="0" indent="0">
                <a:spcAft>
                  <a:spcPts val="800"/>
                </a:spcAft>
                <a:buFont typeface="Arial" panose="020B0604020202020204" pitchFamily="34" charset="0"/>
                <a:buNone/>
              </a:pPr>
              <a:r>
                <a:rPr lang="nl-NL" b="1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Betere doorstroom naar vervolgzorg</a:t>
              </a:r>
            </a:p>
          </p:txBody>
        </p:sp>
        <p:sp>
          <p:nvSpPr>
            <p:cNvPr id="34" name="Ovaal 33">
              <a:extLst>
                <a:ext uri="{FF2B5EF4-FFF2-40B4-BE49-F238E27FC236}">
                  <a16:creationId xmlns:a16="http://schemas.microsoft.com/office/drawing/2014/main" id="{AAB25721-FF22-22D4-F642-FC43ED86005F}"/>
                </a:ext>
              </a:extLst>
            </p:cNvPr>
            <p:cNvSpPr/>
            <p:nvPr/>
          </p:nvSpPr>
          <p:spPr>
            <a:xfrm>
              <a:off x="4860032" y="1349057"/>
              <a:ext cx="792088" cy="792088"/>
            </a:xfrm>
            <a:prstGeom prst="ellipse">
              <a:avLst/>
            </a:prstGeom>
            <a:solidFill>
              <a:srgbClr val="FEF0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pic>
          <p:nvPicPr>
            <p:cNvPr id="35" name="Graphic 34" descr="Cirkel met pijl met effen opvulling">
              <a:extLst>
                <a:ext uri="{FF2B5EF4-FFF2-40B4-BE49-F238E27FC236}">
                  <a16:creationId xmlns:a16="http://schemas.microsoft.com/office/drawing/2014/main" id="{FDD5D6F8-D1F6-E402-AB13-5C9A044718B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916967" y="1406993"/>
              <a:ext cx="676216" cy="676216"/>
            </a:xfrm>
            <a:prstGeom prst="rect">
              <a:avLst/>
            </a:prstGeom>
          </p:spPr>
        </p:pic>
      </p:grpSp>
      <p:grpSp>
        <p:nvGrpSpPr>
          <p:cNvPr id="40" name="Groep 39">
            <a:extLst>
              <a:ext uri="{FF2B5EF4-FFF2-40B4-BE49-F238E27FC236}">
                <a16:creationId xmlns:a16="http://schemas.microsoft.com/office/drawing/2014/main" id="{F2B879C4-FD30-53FA-190E-7B365E185202}"/>
              </a:ext>
            </a:extLst>
          </p:cNvPr>
          <p:cNvGrpSpPr/>
          <p:nvPr/>
        </p:nvGrpSpPr>
        <p:grpSpPr>
          <a:xfrm>
            <a:off x="491982" y="1275607"/>
            <a:ext cx="3851445" cy="936104"/>
            <a:chOff x="4564386" y="1275607"/>
            <a:chExt cx="3851445" cy="936104"/>
          </a:xfrm>
        </p:grpSpPr>
        <p:sp>
          <p:nvSpPr>
            <p:cNvPr id="41" name="Tijdelijke aanduiding voor inhoud 2">
              <a:extLst>
                <a:ext uri="{FF2B5EF4-FFF2-40B4-BE49-F238E27FC236}">
                  <a16:creationId xmlns:a16="http://schemas.microsoft.com/office/drawing/2014/main" id="{CFE4325C-5267-5510-A8E3-68597E7A904A}"/>
                </a:ext>
              </a:extLst>
            </p:cNvPr>
            <p:cNvSpPr txBox="1">
              <a:spLocks/>
            </p:cNvSpPr>
            <p:nvPr/>
          </p:nvSpPr>
          <p:spPr>
            <a:xfrm>
              <a:off x="5463087" y="1275607"/>
              <a:ext cx="2952744" cy="936104"/>
            </a:xfrm>
            <a:prstGeom prst="rect">
              <a:avLst/>
            </a:prstGeom>
          </p:spPr>
          <p:txBody>
            <a:bodyPr vert="horz"/>
            <a:lstStyle>
              <a:lvl1pPr marL="2857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Font typeface="Arial" panose="020B0604020202020204" pitchFamily="34" charset="0"/>
                <a:buChar char="•"/>
                <a:defRPr sz="18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SzPct val="60000"/>
                <a:buFont typeface="Arial" panose="020B0604020202020204" pitchFamily="34" charset="0"/>
                <a:buChar char="•"/>
                <a:defRPr sz="16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Geneva" charset="-128"/>
                  <a:cs typeface="Arial" panose="020B0604020202020204" pitchFamily="34" charset="0"/>
                </a:defRPr>
              </a:lvl2pPr>
              <a:lvl3pPr marL="12001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SzPct val="90000"/>
                <a:buFont typeface="Arial" panose="020B0604020202020204" pitchFamily="34" charset="0"/>
                <a:buChar char="•"/>
                <a:defRPr sz="14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defRPr>
              </a:lvl3pPr>
              <a:lvl4pPr marL="1543050" indent="-1714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SzPct val="70000"/>
                <a:buFont typeface="Arial" panose="020B0604020202020204" pitchFamily="34" charset="0"/>
                <a:buChar char="•"/>
                <a:defRPr sz="12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ＭＳ Ｐゴシック" charset="-128"/>
                  <a:cs typeface="Arial" panose="020B0604020202020204" pitchFamily="34" charset="0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Arial"/>
                <a:buChar char="•"/>
                <a:defRPr sz="1000">
                  <a:solidFill>
                    <a:schemeClr val="tx1"/>
                  </a:solidFill>
                  <a:latin typeface="Verdana"/>
                  <a:ea typeface="ＭＳ Ｐゴシック" charset="-128"/>
                  <a:cs typeface="Verdana"/>
                </a:defRPr>
              </a:lvl5pPr>
              <a:lvl6pPr marL="25146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6pPr>
              <a:lvl7pPr marL="29718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7pPr>
              <a:lvl8pPr marL="3429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8pPr>
              <a:lvl9pPr marL="3886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9pPr>
            </a:lstStyle>
            <a:p>
              <a:pPr marL="0" indent="0">
                <a:spcAft>
                  <a:spcPts val="800"/>
                </a:spcAft>
                <a:buFont typeface="Arial" panose="020B0604020202020204" pitchFamily="34" charset="0"/>
                <a:buNone/>
              </a:pPr>
              <a:r>
                <a:rPr lang="nl-NL" b="1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Acute zorg altijd beschikbaar, ook in de toekomst</a:t>
              </a:r>
            </a:p>
          </p:txBody>
        </p:sp>
        <p:sp>
          <p:nvSpPr>
            <p:cNvPr id="42" name="Ovaal 41">
              <a:extLst>
                <a:ext uri="{FF2B5EF4-FFF2-40B4-BE49-F238E27FC236}">
                  <a16:creationId xmlns:a16="http://schemas.microsoft.com/office/drawing/2014/main" id="{65AB39EE-9BCD-5681-EB9F-32982E213B13}"/>
                </a:ext>
              </a:extLst>
            </p:cNvPr>
            <p:cNvSpPr/>
            <p:nvPr/>
          </p:nvSpPr>
          <p:spPr>
            <a:xfrm>
              <a:off x="4564386" y="1363484"/>
              <a:ext cx="792088" cy="792088"/>
            </a:xfrm>
            <a:prstGeom prst="ellipse">
              <a:avLst/>
            </a:prstGeom>
            <a:solidFill>
              <a:srgbClr val="FEF0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pic>
          <p:nvPicPr>
            <p:cNvPr id="43" name="Graphic 42" descr="Roos met effen opvulling">
              <a:extLst>
                <a:ext uri="{FF2B5EF4-FFF2-40B4-BE49-F238E27FC236}">
                  <a16:creationId xmlns:a16="http://schemas.microsoft.com/office/drawing/2014/main" id="{61805324-A5CC-1EBF-DD5E-77E5D1FAF00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674715" y="1473813"/>
              <a:ext cx="571430" cy="571430"/>
            </a:xfrm>
            <a:prstGeom prst="rect">
              <a:avLst/>
            </a:prstGeom>
          </p:spPr>
        </p:pic>
      </p:grpSp>
      <p:grpSp>
        <p:nvGrpSpPr>
          <p:cNvPr id="44" name="Groep 43">
            <a:extLst>
              <a:ext uri="{FF2B5EF4-FFF2-40B4-BE49-F238E27FC236}">
                <a16:creationId xmlns:a16="http://schemas.microsoft.com/office/drawing/2014/main" id="{5F23A3AD-EBF5-DA34-D33A-4B35502BCCC6}"/>
              </a:ext>
            </a:extLst>
          </p:cNvPr>
          <p:cNvGrpSpPr/>
          <p:nvPr/>
        </p:nvGrpSpPr>
        <p:grpSpPr>
          <a:xfrm>
            <a:off x="491982" y="2330246"/>
            <a:ext cx="3851445" cy="849286"/>
            <a:chOff x="4564386" y="2289373"/>
            <a:chExt cx="3851445" cy="849286"/>
          </a:xfrm>
        </p:grpSpPr>
        <p:sp>
          <p:nvSpPr>
            <p:cNvPr id="45" name="Tijdelijke aanduiding voor inhoud 2">
              <a:extLst>
                <a:ext uri="{FF2B5EF4-FFF2-40B4-BE49-F238E27FC236}">
                  <a16:creationId xmlns:a16="http://schemas.microsoft.com/office/drawing/2014/main" id="{0B9DAD8C-273C-340D-AC34-B318BC8A73BB}"/>
                </a:ext>
              </a:extLst>
            </p:cNvPr>
            <p:cNvSpPr txBox="1">
              <a:spLocks/>
            </p:cNvSpPr>
            <p:nvPr/>
          </p:nvSpPr>
          <p:spPr>
            <a:xfrm>
              <a:off x="5463087" y="2289373"/>
              <a:ext cx="2952744" cy="612120"/>
            </a:xfrm>
            <a:prstGeom prst="rect">
              <a:avLst/>
            </a:prstGeom>
          </p:spPr>
          <p:txBody>
            <a:bodyPr vert="horz"/>
            <a:lstStyle>
              <a:lvl1pPr marL="2857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Font typeface="Arial" panose="020B0604020202020204" pitchFamily="34" charset="0"/>
                <a:buChar char="•"/>
                <a:defRPr sz="18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SzPct val="60000"/>
                <a:buFont typeface="Arial" panose="020B0604020202020204" pitchFamily="34" charset="0"/>
                <a:buChar char="•"/>
                <a:defRPr sz="16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Geneva" charset="-128"/>
                  <a:cs typeface="Arial" panose="020B0604020202020204" pitchFamily="34" charset="0"/>
                </a:defRPr>
              </a:lvl2pPr>
              <a:lvl3pPr marL="12001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SzPct val="90000"/>
                <a:buFont typeface="Arial" panose="020B0604020202020204" pitchFamily="34" charset="0"/>
                <a:buChar char="•"/>
                <a:defRPr sz="14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defRPr>
              </a:lvl3pPr>
              <a:lvl4pPr marL="1543050" indent="-1714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SzPct val="70000"/>
                <a:buFont typeface="Arial" panose="020B0604020202020204" pitchFamily="34" charset="0"/>
                <a:buChar char="•"/>
                <a:defRPr sz="12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ＭＳ Ｐゴシック" charset="-128"/>
                  <a:cs typeface="Arial" panose="020B0604020202020204" pitchFamily="34" charset="0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Arial"/>
                <a:buChar char="•"/>
                <a:defRPr sz="1000">
                  <a:solidFill>
                    <a:schemeClr val="tx1"/>
                  </a:solidFill>
                  <a:latin typeface="Verdana"/>
                  <a:ea typeface="ＭＳ Ｐゴシック" charset="-128"/>
                  <a:cs typeface="Verdana"/>
                </a:defRPr>
              </a:lvl5pPr>
              <a:lvl6pPr marL="25146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6pPr>
              <a:lvl7pPr marL="29718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7pPr>
              <a:lvl8pPr marL="3429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8pPr>
              <a:lvl9pPr marL="3886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9pPr>
            </a:lstStyle>
            <a:p>
              <a:pPr marL="0" indent="0">
                <a:spcAft>
                  <a:spcPts val="800"/>
                </a:spcAft>
                <a:buNone/>
              </a:pPr>
              <a:r>
                <a:rPr lang="nl-NL" b="1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Sneller de juiste zorg op de juiste plek door de juiste zorgverlener</a:t>
              </a:r>
            </a:p>
          </p:txBody>
        </p:sp>
        <p:sp>
          <p:nvSpPr>
            <p:cNvPr id="46" name="Ovaal 45">
              <a:extLst>
                <a:ext uri="{FF2B5EF4-FFF2-40B4-BE49-F238E27FC236}">
                  <a16:creationId xmlns:a16="http://schemas.microsoft.com/office/drawing/2014/main" id="{BDE28085-88F2-5C4F-F33A-2926C40AA978}"/>
                </a:ext>
              </a:extLst>
            </p:cNvPr>
            <p:cNvSpPr/>
            <p:nvPr/>
          </p:nvSpPr>
          <p:spPr>
            <a:xfrm>
              <a:off x="4564386" y="2346571"/>
              <a:ext cx="792088" cy="792088"/>
            </a:xfrm>
            <a:prstGeom prst="ellipse">
              <a:avLst/>
            </a:prstGeom>
            <a:solidFill>
              <a:srgbClr val="FEF0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pic>
          <p:nvPicPr>
            <p:cNvPr id="47" name="Graphic 46" descr="Markering met effen opvulling">
              <a:extLst>
                <a:ext uri="{FF2B5EF4-FFF2-40B4-BE49-F238E27FC236}">
                  <a16:creationId xmlns:a16="http://schemas.microsoft.com/office/drawing/2014/main" id="{86E9B607-A551-8524-2D5D-D8555525DC7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669945" y="2441521"/>
              <a:ext cx="576200" cy="576200"/>
            </a:xfrm>
            <a:prstGeom prst="rect">
              <a:avLst/>
            </a:prstGeom>
          </p:spPr>
        </p:pic>
      </p:grpSp>
      <p:grpSp>
        <p:nvGrpSpPr>
          <p:cNvPr id="48" name="Groep 47">
            <a:extLst>
              <a:ext uri="{FF2B5EF4-FFF2-40B4-BE49-F238E27FC236}">
                <a16:creationId xmlns:a16="http://schemas.microsoft.com/office/drawing/2014/main" id="{A2E6023B-472B-846B-23EF-AA2DEC40ECF1}"/>
              </a:ext>
            </a:extLst>
          </p:cNvPr>
          <p:cNvGrpSpPr/>
          <p:nvPr/>
        </p:nvGrpSpPr>
        <p:grpSpPr>
          <a:xfrm>
            <a:off x="491982" y="3392934"/>
            <a:ext cx="3851445" cy="834716"/>
            <a:chOff x="491982" y="1363484"/>
            <a:chExt cx="3851445" cy="834716"/>
          </a:xfrm>
        </p:grpSpPr>
        <p:sp>
          <p:nvSpPr>
            <p:cNvPr id="49" name="Tijdelijke aanduiding voor inhoud 2">
              <a:extLst>
                <a:ext uri="{FF2B5EF4-FFF2-40B4-BE49-F238E27FC236}">
                  <a16:creationId xmlns:a16="http://schemas.microsoft.com/office/drawing/2014/main" id="{67EBB507-8B48-B471-B721-F68316D0CF79}"/>
                </a:ext>
              </a:extLst>
            </p:cNvPr>
            <p:cNvSpPr txBox="1">
              <a:spLocks/>
            </p:cNvSpPr>
            <p:nvPr/>
          </p:nvSpPr>
          <p:spPr>
            <a:xfrm>
              <a:off x="1390683" y="1585050"/>
              <a:ext cx="2952744" cy="613150"/>
            </a:xfrm>
            <a:prstGeom prst="rect">
              <a:avLst/>
            </a:prstGeom>
          </p:spPr>
          <p:txBody>
            <a:bodyPr vert="horz"/>
            <a:lstStyle>
              <a:lvl1pPr marL="2857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Font typeface="Arial" panose="020B0604020202020204" pitchFamily="34" charset="0"/>
                <a:buChar char="•"/>
                <a:defRPr sz="18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SzPct val="60000"/>
                <a:buFont typeface="Arial" panose="020B0604020202020204" pitchFamily="34" charset="0"/>
                <a:buChar char="•"/>
                <a:defRPr sz="16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Geneva" charset="-128"/>
                  <a:cs typeface="Arial" panose="020B0604020202020204" pitchFamily="34" charset="0"/>
                </a:defRPr>
              </a:lvl2pPr>
              <a:lvl3pPr marL="12001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SzPct val="90000"/>
                <a:buFont typeface="Arial" panose="020B0604020202020204" pitchFamily="34" charset="0"/>
                <a:buChar char="•"/>
                <a:defRPr sz="14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defRPr>
              </a:lvl3pPr>
              <a:lvl4pPr marL="1543050" indent="-1714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SzPct val="70000"/>
                <a:buFont typeface="Arial" panose="020B0604020202020204" pitchFamily="34" charset="0"/>
                <a:buChar char="•"/>
                <a:defRPr sz="12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ＭＳ Ｐゴシック" charset="-128"/>
                  <a:cs typeface="Arial" panose="020B0604020202020204" pitchFamily="34" charset="0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Arial"/>
                <a:buChar char="•"/>
                <a:defRPr sz="1000">
                  <a:solidFill>
                    <a:schemeClr val="tx1"/>
                  </a:solidFill>
                  <a:latin typeface="Verdana"/>
                  <a:ea typeface="ＭＳ Ｐゴシック" charset="-128"/>
                  <a:cs typeface="Verdana"/>
                </a:defRPr>
              </a:lvl5pPr>
              <a:lvl6pPr marL="25146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6pPr>
              <a:lvl7pPr marL="29718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7pPr>
              <a:lvl8pPr marL="3429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8pPr>
              <a:lvl9pPr marL="3886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9pPr>
            </a:lstStyle>
            <a:p>
              <a:pPr marL="0" indent="0">
                <a:spcAft>
                  <a:spcPts val="800"/>
                </a:spcAft>
                <a:buFont typeface="Arial" panose="020B0604020202020204" pitchFamily="34" charset="0"/>
                <a:buNone/>
              </a:pPr>
              <a:r>
                <a:rPr lang="nl-NL" b="1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  <a:sym typeface="Wingdings" pitchFamily="2" charset="2"/>
                </a:rPr>
                <a:t>Minder druk op spoedzorg</a:t>
              </a:r>
              <a:endParaRPr lang="nl-NL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50" name="Ovaal 49">
              <a:extLst>
                <a:ext uri="{FF2B5EF4-FFF2-40B4-BE49-F238E27FC236}">
                  <a16:creationId xmlns:a16="http://schemas.microsoft.com/office/drawing/2014/main" id="{E77A5C9A-BE66-9F6F-3078-861167245D40}"/>
                </a:ext>
              </a:extLst>
            </p:cNvPr>
            <p:cNvSpPr/>
            <p:nvPr/>
          </p:nvSpPr>
          <p:spPr>
            <a:xfrm>
              <a:off x="491982" y="1363484"/>
              <a:ext cx="792088" cy="792088"/>
            </a:xfrm>
            <a:prstGeom prst="ellipse">
              <a:avLst/>
            </a:prstGeom>
            <a:solidFill>
              <a:srgbClr val="FEF0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pic>
          <p:nvPicPr>
            <p:cNvPr id="51" name="Graphic 50" descr="Klok met effen opvulling">
              <a:extLst>
                <a:ext uri="{FF2B5EF4-FFF2-40B4-BE49-F238E27FC236}">
                  <a16:creationId xmlns:a16="http://schemas.microsoft.com/office/drawing/2014/main" id="{FC77A9F9-CA74-F43A-119E-56DBFABC0DA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83209" y="1446441"/>
              <a:ext cx="601594" cy="6015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96095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56217A-41EE-2C37-896F-0CBE79A301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Afbeelding 196">
            <a:extLst>
              <a:ext uri="{FF2B5EF4-FFF2-40B4-BE49-F238E27FC236}">
                <a16:creationId xmlns:a16="http://schemas.microsoft.com/office/drawing/2014/main" id="{3A03E0E3-465D-2965-FCA9-07851554987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-1" b="36763"/>
          <a:stretch>
            <a:fillRect/>
          </a:stretch>
        </p:blipFill>
        <p:spPr>
          <a:xfrm>
            <a:off x="417553" y="4232516"/>
            <a:ext cx="8484120" cy="1029596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4DAA4C5-8786-9056-6815-5EEC9A929E9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Acute Zorgnetwerk Noord-Nederland</a:t>
            </a:r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E5446CE-2523-35F7-7E93-2B4CDA5A98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8952" y="354193"/>
            <a:ext cx="7060411" cy="535531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nl-NL" sz="3200" dirty="0"/>
              <a:t>Wat is zorgcoördinatie?</a:t>
            </a:r>
          </a:p>
        </p:txBody>
      </p:sp>
      <p:sp>
        <p:nvSpPr>
          <p:cNvPr id="12" name="Tijdelijke aanduiding voor inhoud 2">
            <a:extLst>
              <a:ext uri="{FF2B5EF4-FFF2-40B4-BE49-F238E27FC236}">
                <a16:creationId xmlns:a16="http://schemas.microsoft.com/office/drawing/2014/main" id="{CD4EF356-88B1-51A1-9636-499A2348CE04}"/>
              </a:ext>
            </a:extLst>
          </p:cNvPr>
          <p:cNvSpPr txBox="1">
            <a:spLocks/>
          </p:cNvSpPr>
          <p:nvPr/>
        </p:nvSpPr>
        <p:spPr>
          <a:xfrm>
            <a:off x="454138" y="1172135"/>
            <a:ext cx="2952744" cy="398382"/>
          </a:xfrm>
          <a:prstGeom prst="rect">
            <a:avLst/>
          </a:prstGeom>
        </p:spPr>
        <p:txBody>
          <a:bodyPr vert="horz"/>
          <a:lstStyle>
            <a:lvl1pPr marL="2857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49D33"/>
              </a:buClr>
              <a:buFont typeface="Arial" panose="020B0604020202020204" pitchFamily="34" charset="0"/>
              <a:buChar char="•"/>
              <a:defRPr sz="1800" b="0" i="0" baseline="0">
                <a:solidFill>
                  <a:srgbClr val="3459A0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49D33"/>
              </a:buClr>
              <a:buSzPct val="60000"/>
              <a:buFont typeface="Arial" panose="020B0604020202020204" pitchFamily="34" charset="0"/>
              <a:buChar char="•"/>
              <a:defRPr sz="1600" b="0" i="0" baseline="0">
                <a:solidFill>
                  <a:srgbClr val="3459A0"/>
                </a:solidFill>
                <a:latin typeface="Arial" panose="020B0604020202020204" pitchFamily="34" charset="0"/>
                <a:ea typeface="Geneva" charset="-128"/>
                <a:cs typeface="Arial" panose="020B0604020202020204" pitchFamily="34" charset="0"/>
              </a:defRPr>
            </a:lvl2pPr>
            <a:lvl3pPr marL="12001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49D33"/>
              </a:buClr>
              <a:buSzPct val="90000"/>
              <a:buFont typeface="Arial" panose="020B0604020202020204" pitchFamily="34" charset="0"/>
              <a:buChar char="•"/>
              <a:defRPr sz="1400" b="0" i="0" baseline="0">
                <a:solidFill>
                  <a:srgbClr val="3459A0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3pPr>
            <a:lvl4pPr marL="1543050" indent="-1714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49D33"/>
              </a:buClr>
              <a:buSzPct val="70000"/>
              <a:buFont typeface="Arial" panose="020B0604020202020204" pitchFamily="34" charset="0"/>
              <a:buChar char="•"/>
              <a:defRPr sz="1200" b="0" i="0" baseline="0">
                <a:solidFill>
                  <a:srgbClr val="3459A0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/>
              <a:buChar char="•"/>
              <a:defRPr sz="1000">
                <a:solidFill>
                  <a:schemeClr val="tx1"/>
                </a:solidFill>
                <a:latin typeface="Verdana"/>
                <a:ea typeface="ＭＳ Ｐゴシック" charset="-128"/>
                <a:cs typeface="Verdan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Geneva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Geneva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Geneva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Geneva" charset="-128"/>
              </a:defRPr>
            </a:lvl9pPr>
          </a:lstStyle>
          <a:p>
            <a:pPr marL="0" indent="0">
              <a:spcAft>
                <a:spcPts val="800"/>
              </a:spcAft>
              <a:buFont typeface="Arial" panose="020B0604020202020204" pitchFamily="34" charset="0"/>
              <a:buNone/>
            </a:pPr>
            <a:r>
              <a:rPr lang="nl-NL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Zorgcoördinatie is:</a:t>
            </a:r>
          </a:p>
        </p:txBody>
      </p:sp>
      <p:grpSp>
        <p:nvGrpSpPr>
          <p:cNvPr id="193" name="Groep 192">
            <a:extLst>
              <a:ext uri="{FF2B5EF4-FFF2-40B4-BE49-F238E27FC236}">
                <a16:creationId xmlns:a16="http://schemas.microsoft.com/office/drawing/2014/main" id="{1CCA094F-8425-3F24-20AE-36E68138D1A3}"/>
              </a:ext>
            </a:extLst>
          </p:cNvPr>
          <p:cNvGrpSpPr/>
          <p:nvPr/>
        </p:nvGrpSpPr>
        <p:grpSpPr>
          <a:xfrm>
            <a:off x="515628" y="3122849"/>
            <a:ext cx="4416412" cy="1064575"/>
            <a:chOff x="515628" y="3122849"/>
            <a:chExt cx="4416412" cy="1064575"/>
          </a:xfrm>
        </p:grpSpPr>
        <p:sp>
          <p:nvSpPr>
            <p:cNvPr id="8" name="Tijdelijke aanduiding voor inhoud 2">
              <a:extLst>
                <a:ext uri="{FF2B5EF4-FFF2-40B4-BE49-F238E27FC236}">
                  <a16:creationId xmlns:a16="http://schemas.microsoft.com/office/drawing/2014/main" id="{B917C14A-8283-B2A9-93C4-2DC7405D5037}"/>
                </a:ext>
              </a:extLst>
            </p:cNvPr>
            <p:cNvSpPr txBox="1">
              <a:spLocks/>
            </p:cNvSpPr>
            <p:nvPr/>
          </p:nvSpPr>
          <p:spPr>
            <a:xfrm>
              <a:off x="1717853" y="3187784"/>
              <a:ext cx="3214187" cy="625969"/>
            </a:xfrm>
            <a:prstGeom prst="rect">
              <a:avLst/>
            </a:prstGeom>
          </p:spPr>
          <p:txBody>
            <a:bodyPr vert="horz"/>
            <a:lstStyle>
              <a:lvl1pPr marL="2857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Font typeface="Arial" panose="020B0604020202020204" pitchFamily="34" charset="0"/>
                <a:buChar char="•"/>
                <a:defRPr sz="18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SzPct val="60000"/>
                <a:buFont typeface="Arial" panose="020B0604020202020204" pitchFamily="34" charset="0"/>
                <a:buChar char="•"/>
                <a:defRPr sz="16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Geneva" charset="-128"/>
                  <a:cs typeface="Arial" panose="020B0604020202020204" pitchFamily="34" charset="0"/>
                </a:defRPr>
              </a:lvl2pPr>
              <a:lvl3pPr marL="12001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SzPct val="90000"/>
                <a:buFont typeface="Arial" panose="020B0604020202020204" pitchFamily="34" charset="0"/>
                <a:buChar char="•"/>
                <a:defRPr sz="14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defRPr>
              </a:lvl3pPr>
              <a:lvl4pPr marL="1543050" indent="-1714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SzPct val="70000"/>
                <a:buFont typeface="Arial" panose="020B0604020202020204" pitchFamily="34" charset="0"/>
                <a:buChar char="•"/>
                <a:defRPr sz="12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ＭＳ Ｐゴシック" charset="-128"/>
                  <a:cs typeface="Arial" panose="020B0604020202020204" pitchFamily="34" charset="0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Arial"/>
                <a:buChar char="•"/>
                <a:defRPr sz="1000">
                  <a:solidFill>
                    <a:schemeClr val="tx1"/>
                  </a:solidFill>
                  <a:latin typeface="Verdana"/>
                  <a:ea typeface="ＭＳ Ｐゴシック" charset="-128"/>
                  <a:cs typeface="Verdana"/>
                </a:defRPr>
              </a:lvl5pPr>
              <a:lvl6pPr marL="25146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6pPr>
              <a:lvl7pPr marL="29718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7pPr>
              <a:lvl8pPr marL="3429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8pPr>
              <a:lvl9pPr marL="3886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9pPr>
            </a:lstStyle>
            <a:p>
              <a:pPr marL="0" indent="0">
                <a:spcAft>
                  <a:spcPts val="800"/>
                </a:spcAft>
                <a:buNone/>
              </a:pPr>
              <a:r>
                <a:rPr lang="nl-NL" b="1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Inzicht in beschikbare capaciteit en betere doorstroom</a:t>
              </a:r>
            </a:p>
          </p:txBody>
        </p:sp>
        <p:grpSp>
          <p:nvGrpSpPr>
            <p:cNvPr id="192" name="Groep 191">
              <a:extLst>
                <a:ext uri="{FF2B5EF4-FFF2-40B4-BE49-F238E27FC236}">
                  <a16:creationId xmlns:a16="http://schemas.microsoft.com/office/drawing/2014/main" id="{191375E4-7A59-643C-BE61-644DABF28A82}"/>
                </a:ext>
              </a:extLst>
            </p:cNvPr>
            <p:cNvGrpSpPr/>
            <p:nvPr/>
          </p:nvGrpSpPr>
          <p:grpSpPr>
            <a:xfrm>
              <a:off x="515628" y="3122849"/>
              <a:ext cx="1000332" cy="1064575"/>
              <a:chOff x="515628" y="3122849"/>
              <a:chExt cx="1000332" cy="1064575"/>
            </a:xfrm>
          </p:grpSpPr>
          <p:sp>
            <p:nvSpPr>
              <p:cNvPr id="52" name="Ovaal 51">
                <a:extLst>
                  <a:ext uri="{FF2B5EF4-FFF2-40B4-BE49-F238E27FC236}">
                    <a16:creationId xmlns:a16="http://schemas.microsoft.com/office/drawing/2014/main" id="{D420B5CF-8EBA-8F73-485E-1D4FC1EE1F4C}"/>
                  </a:ext>
                </a:extLst>
              </p:cNvPr>
              <p:cNvSpPr/>
              <p:nvPr/>
            </p:nvSpPr>
            <p:spPr>
              <a:xfrm>
                <a:off x="515628" y="3187092"/>
                <a:ext cx="1000332" cy="1000332"/>
              </a:xfrm>
              <a:prstGeom prst="ellipse">
                <a:avLst/>
              </a:prstGeom>
              <a:solidFill>
                <a:srgbClr val="FEF0E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pic>
            <p:nvPicPr>
              <p:cNvPr id="14" name="Afbeelding 13">
                <a:extLst>
                  <a:ext uri="{FF2B5EF4-FFF2-40B4-BE49-F238E27FC236}">
                    <a16:creationId xmlns:a16="http://schemas.microsoft.com/office/drawing/2014/main" id="{D3D741D5-D257-F9A7-6E4C-8EF5AC51F1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09528" y="3122849"/>
                <a:ext cx="662327" cy="875980"/>
              </a:xfrm>
              <a:prstGeom prst="rect">
                <a:avLst/>
              </a:prstGeom>
            </p:spPr>
          </p:pic>
        </p:grpSp>
      </p:grpSp>
      <p:grpSp>
        <p:nvGrpSpPr>
          <p:cNvPr id="3" name="Groep 2">
            <a:extLst>
              <a:ext uri="{FF2B5EF4-FFF2-40B4-BE49-F238E27FC236}">
                <a16:creationId xmlns:a16="http://schemas.microsoft.com/office/drawing/2014/main" id="{86FCFB72-86F7-0558-D7BC-67D9966E968F}"/>
              </a:ext>
            </a:extLst>
          </p:cNvPr>
          <p:cNvGrpSpPr/>
          <p:nvPr/>
        </p:nvGrpSpPr>
        <p:grpSpPr>
          <a:xfrm>
            <a:off x="498475" y="1890319"/>
            <a:ext cx="4073525" cy="1008462"/>
            <a:chOff x="498475" y="1890319"/>
            <a:chExt cx="4073525" cy="1008462"/>
          </a:xfrm>
        </p:grpSpPr>
        <p:sp>
          <p:nvSpPr>
            <p:cNvPr id="6" name="Tijdelijke aanduiding voor inhoud 2">
              <a:extLst>
                <a:ext uri="{FF2B5EF4-FFF2-40B4-BE49-F238E27FC236}">
                  <a16:creationId xmlns:a16="http://schemas.microsoft.com/office/drawing/2014/main" id="{0BB2BDD8-A48C-0171-2708-BA6E7D35E068}"/>
                </a:ext>
              </a:extLst>
            </p:cNvPr>
            <p:cNvSpPr txBox="1">
              <a:spLocks/>
            </p:cNvSpPr>
            <p:nvPr/>
          </p:nvSpPr>
          <p:spPr>
            <a:xfrm>
              <a:off x="1717854" y="1939277"/>
              <a:ext cx="2854146" cy="936104"/>
            </a:xfrm>
            <a:prstGeom prst="rect">
              <a:avLst/>
            </a:prstGeom>
          </p:spPr>
          <p:txBody>
            <a:bodyPr vert="horz"/>
            <a:lstStyle>
              <a:lvl1pPr marL="2857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Font typeface="Arial" panose="020B0604020202020204" pitchFamily="34" charset="0"/>
                <a:buChar char="•"/>
                <a:defRPr sz="18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SzPct val="60000"/>
                <a:buFont typeface="Arial" panose="020B0604020202020204" pitchFamily="34" charset="0"/>
                <a:buChar char="•"/>
                <a:defRPr sz="16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Geneva" charset="-128"/>
                  <a:cs typeface="Arial" panose="020B0604020202020204" pitchFamily="34" charset="0"/>
                </a:defRPr>
              </a:lvl2pPr>
              <a:lvl3pPr marL="12001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SzPct val="90000"/>
                <a:buFont typeface="Arial" panose="020B0604020202020204" pitchFamily="34" charset="0"/>
                <a:buChar char="•"/>
                <a:defRPr sz="14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defRPr>
              </a:lvl3pPr>
              <a:lvl4pPr marL="1543050" indent="-1714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SzPct val="70000"/>
                <a:buFont typeface="Arial" panose="020B0604020202020204" pitchFamily="34" charset="0"/>
                <a:buChar char="•"/>
                <a:defRPr sz="12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ＭＳ Ｐゴシック" charset="-128"/>
                  <a:cs typeface="Arial" panose="020B0604020202020204" pitchFamily="34" charset="0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Arial"/>
                <a:buChar char="•"/>
                <a:defRPr sz="1000">
                  <a:solidFill>
                    <a:schemeClr val="tx1"/>
                  </a:solidFill>
                  <a:latin typeface="Verdana"/>
                  <a:ea typeface="ＭＳ Ｐゴシック" charset="-128"/>
                  <a:cs typeface="Verdana"/>
                </a:defRPr>
              </a:lvl5pPr>
              <a:lvl6pPr marL="25146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6pPr>
              <a:lvl7pPr marL="29718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7pPr>
              <a:lvl8pPr marL="3429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8pPr>
              <a:lvl9pPr marL="3886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9pPr>
            </a:lstStyle>
            <a:p>
              <a:pPr marL="0" indent="0">
                <a:spcAft>
                  <a:spcPts val="800"/>
                </a:spcAft>
                <a:buFont typeface="Arial" panose="020B0604020202020204" pitchFamily="34" charset="0"/>
                <a:buNone/>
              </a:pPr>
              <a:r>
                <a:rPr lang="nl-NL" b="1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Sneller en slimmer beoordelen en verdelen van zorgvragen</a:t>
              </a:r>
            </a:p>
          </p:txBody>
        </p:sp>
        <p:sp>
          <p:nvSpPr>
            <p:cNvPr id="10" name="Ovaal 9">
              <a:extLst>
                <a:ext uri="{FF2B5EF4-FFF2-40B4-BE49-F238E27FC236}">
                  <a16:creationId xmlns:a16="http://schemas.microsoft.com/office/drawing/2014/main" id="{63173411-506B-444B-AEA0-5A5F0098C23A}"/>
                </a:ext>
              </a:extLst>
            </p:cNvPr>
            <p:cNvSpPr/>
            <p:nvPr/>
          </p:nvSpPr>
          <p:spPr>
            <a:xfrm>
              <a:off x="499335" y="1898448"/>
              <a:ext cx="1000332" cy="1000333"/>
            </a:xfrm>
            <a:prstGeom prst="ellipse">
              <a:avLst/>
            </a:prstGeom>
            <a:solidFill>
              <a:srgbClr val="FEF0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pic>
          <p:nvPicPr>
            <p:cNvPr id="16" name="Afbeelding 15">
              <a:extLst>
                <a:ext uri="{FF2B5EF4-FFF2-40B4-BE49-F238E27FC236}">
                  <a16:creationId xmlns:a16="http://schemas.microsoft.com/office/drawing/2014/main" id="{C5C97463-B404-1F84-6F76-10F7902A76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/>
          </p:blipFill>
          <p:spPr>
            <a:xfrm>
              <a:off x="498475" y="1890319"/>
              <a:ext cx="1006475" cy="1006475"/>
            </a:xfrm>
            <a:prstGeom prst="rect">
              <a:avLst/>
            </a:prstGeom>
          </p:spPr>
        </p:pic>
      </p:grpSp>
      <p:sp>
        <p:nvSpPr>
          <p:cNvPr id="148" name="Graphic 50">
            <a:extLst>
              <a:ext uri="{FF2B5EF4-FFF2-40B4-BE49-F238E27FC236}">
                <a16:creationId xmlns:a16="http://schemas.microsoft.com/office/drawing/2014/main" id="{71959378-56FF-8B14-9BBA-81FEC0562BED}"/>
              </a:ext>
            </a:extLst>
          </p:cNvPr>
          <p:cNvSpPr/>
          <p:nvPr/>
        </p:nvSpPr>
        <p:spPr>
          <a:xfrm flipH="1">
            <a:off x="-15766" y="4725714"/>
            <a:ext cx="9175532" cy="541264"/>
          </a:xfrm>
          <a:custGeom>
            <a:avLst/>
            <a:gdLst>
              <a:gd name="csX0" fmla="*/ 0 w 7774253"/>
              <a:gd name="csY0" fmla="*/ 0 h 458603"/>
              <a:gd name="csX1" fmla="*/ 7774253 w 7774253"/>
              <a:gd name="csY1" fmla="*/ 361052 h 458603"/>
              <a:gd name="csX2" fmla="*/ 7774253 w 7774253"/>
              <a:gd name="csY2" fmla="*/ 458604 h 458603"/>
              <a:gd name="csX3" fmla="*/ 0 w 7774253"/>
              <a:gd name="csY3" fmla="*/ 458604 h 458603"/>
              <a:gd name="csX4" fmla="*/ 0 w 7774253"/>
              <a:gd name="csY4" fmla="*/ 0 h 45860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7774253" h="458603">
                <a:moveTo>
                  <a:pt x="0" y="0"/>
                </a:moveTo>
                <a:lnTo>
                  <a:pt x="7774253" y="361052"/>
                </a:lnTo>
                <a:lnTo>
                  <a:pt x="7774253" y="458604"/>
                </a:lnTo>
                <a:lnTo>
                  <a:pt x="0" y="458604"/>
                </a:lnTo>
                <a:lnTo>
                  <a:pt x="0" y="0"/>
                </a:lnTo>
                <a:close/>
              </a:path>
            </a:pathLst>
          </a:custGeom>
          <a:solidFill>
            <a:srgbClr val="405999"/>
          </a:solidFill>
          <a:ln w="3782" cap="flat">
            <a:noFill/>
            <a:prstDash val="solid"/>
            <a:miter/>
          </a:ln>
        </p:spPr>
        <p:txBody>
          <a:bodyPr/>
          <a:lstStyle/>
          <a:p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07B2A422-5CA9-9147-5886-39C793E842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234" y="620637"/>
            <a:ext cx="3297199" cy="3941479"/>
          </a:xfrm>
          <a:prstGeom prst="rect">
            <a:avLst/>
          </a:prstGeom>
        </p:spPr>
      </p:pic>
      <p:grpSp>
        <p:nvGrpSpPr>
          <p:cNvPr id="198" name="Groep 197">
            <a:extLst>
              <a:ext uri="{FF2B5EF4-FFF2-40B4-BE49-F238E27FC236}">
                <a16:creationId xmlns:a16="http://schemas.microsoft.com/office/drawing/2014/main" id="{C160E292-2C9E-4243-2C7C-AD0E7168DD04}"/>
              </a:ext>
            </a:extLst>
          </p:cNvPr>
          <p:cNvGrpSpPr/>
          <p:nvPr/>
        </p:nvGrpSpPr>
        <p:grpSpPr>
          <a:xfrm>
            <a:off x="5030684" y="1450308"/>
            <a:ext cx="1544857" cy="1435931"/>
            <a:chOff x="5030684" y="1450308"/>
            <a:chExt cx="1544857" cy="1435931"/>
          </a:xfrm>
        </p:grpSpPr>
        <p:sp>
          <p:nvSpPr>
            <p:cNvPr id="20" name="Ovaal 19">
              <a:extLst>
                <a:ext uri="{FF2B5EF4-FFF2-40B4-BE49-F238E27FC236}">
                  <a16:creationId xmlns:a16="http://schemas.microsoft.com/office/drawing/2014/main" id="{D32C0503-EF60-DC1C-CFEB-BCAF7053E236}"/>
                </a:ext>
              </a:extLst>
            </p:cNvPr>
            <p:cNvSpPr/>
            <p:nvPr/>
          </p:nvSpPr>
          <p:spPr>
            <a:xfrm>
              <a:off x="5085148" y="1450308"/>
              <a:ext cx="1435931" cy="1435931"/>
            </a:xfrm>
            <a:prstGeom prst="ellipse">
              <a:avLst/>
            </a:prstGeom>
            <a:solidFill>
              <a:srgbClr val="E986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22" name="Tijdelijke aanduiding voor inhoud 2">
              <a:extLst>
                <a:ext uri="{FF2B5EF4-FFF2-40B4-BE49-F238E27FC236}">
                  <a16:creationId xmlns:a16="http://schemas.microsoft.com/office/drawing/2014/main" id="{7D69DB80-0177-512B-2E67-3438E5D44CF3}"/>
                </a:ext>
              </a:extLst>
            </p:cNvPr>
            <p:cNvSpPr txBox="1">
              <a:spLocks/>
            </p:cNvSpPr>
            <p:nvPr/>
          </p:nvSpPr>
          <p:spPr>
            <a:xfrm>
              <a:off x="5030684" y="1718152"/>
              <a:ext cx="1544857" cy="936104"/>
            </a:xfrm>
            <a:prstGeom prst="rect">
              <a:avLst/>
            </a:prstGeom>
          </p:spPr>
          <p:txBody>
            <a:bodyPr vert="horz"/>
            <a:lstStyle>
              <a:lvl1pPr marL="2857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Font typeface="Arial" panose="020B0604020202020204" pitchFamily="34" charset="0"/>
                <a:buChar char="•"/>
                <a:defRPr sz="18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SzPct val="60000"/>
                <a:buFont typeface="Arial" panose="020B0604020202020204" pitchFamily="34" charset="0"/>
                <a:buChar char="•"/>
                <a:defRPr sz="16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Geneva" charset="-128"/>
                  <a:cs typeface="Arial" panose="020B0604020202020204" pitchFamily="34" charset="0"/>
                </a:defRPr>
              </a:lvl2pPr>
              <a:lvl3pPr marL="12001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SzPct val="90000"/>
                <a:buFont typeface="Arial" panose="020B0604020202020204" pitchFamily="34" charset="0"/>
                <a:buChar char="•"/>
                <a:defRPr sz="14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defRPr>
              </a:lvl3pPr>
              <a:lvl4pPr marL="1543050" indent="-1714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SzPct val="70000"/>
                <a:buFont typeface="Arial" panose="020B0604020202020204" pitchFamily="34" charset="0"/>
                <a:buChar char="•"/>
                <a:defRPr sz="12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ＭＳ Ｐゴシック" charset="-128"/>
                  <a:cs typeface="Arial" panose="020B0604020202020204" pitchFamily="34" charset="0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Arial"/>
                <a:buChar char="•"/>
                <a:defRPr sz="1000">
                  <a:solidFill>
                    <a:schemeClr val="tx1"/>
                  </a:solidFill>
                  <a:latin typeface="Verdana"/>
                  <a:ea typeface="ＭＳ Ｐゴシック" charset="-128"/>
                  <a:cs typeface="Verdana"/>
                </a:defRPr>
              </a:lvl5pPr>
              <a:lvl6pPr marL="25146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6pPr>
              <a:lvl7pPr marL="29718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7pPr>
              <a:lvl8pPr marL="3429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8pPr>
              <a:lvl9pPr marL="3886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9pPr>
            </a:lstStyle>
            <a:p>
              <a:pPr marL="0" lvl="0" indent="0" algn="ctr">
                <a:buNone/>
              </a:pPr>
              <a:r>
                <a:rPr lang="nl-NL" sz="1400" dirty="0">
                  <a:solidFill>
                    <a:schemeClr val="bg1"/>
                  </a:solidFill>
                </a:rPr>
                <a:t>Niet-levens-bedreigende,</a:t>
              </a:r>
              <a:br>
                <a:rPr lang="nl-NL" sz="1400" dirty="0">
                  <a:solidFill>
                    <a:schemeClr val="bg1"/>
                  </a:solidFill>
                </a:rPr>
              </a:br>
              <a:r>
                <a:rPr lang="nl-NL" sz="1400" dirty="0">
                  <a:solidFill>
                    <a:schemeClr val="bg1"/>
                  </a:solidFill>
                </a:rPr>
                <a:t>maar </a:t>
              </a:r>
              <a:r>
                <a:rPr lang="nl-NL" sz="1400" b="1" dirty="0">
                  <a:solidFill>
                    <a:schemeClr val="bg1"/>
                  </a:solidFill>
                </a:rPr>
                <a:t>wel acute zorgvragen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36151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F2480B-5CAD-C035-352C-E71D094597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Afbeelding 154">
            <a:extLst>
              <a:ext uri="{FF2B5EF4-FFF2-40B4-BE49-F238E27FC236}">
                <a16:creationId xmlns:a16="http://schemas.microsoft.com/office/drawing/2014/main" id="{3758CA5B-7DDB-9B07-E6E9-463A229E5DC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-1" b="36763"/>
          <a:stretch>
            <a:fillRect/>
          </a:stretch>
        </p:blipFill>
        <p:spPr>
          <a:xfrm>
            <a:off x="417553" y="4232516"/>
            <a:ext cx="8484120" cy="1029596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8272C4F-F2C2-182E-1386-9A24371359F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Acute Zorgnetwerk Noord-Nederland</a:t>
            </a:r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FBE0EF1-B495-2FC2-EDA7-C4323E06BB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8952" y="354193"/>
            <a:ext cx="7060411" cy="535531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nl-NL" sz="3200" dirty="0"/>
              <a:t>Hoe werkt het?</a:t>
            </a:r>
          </a:p>
        </p:txBody>
      </p:sp>
      <p:grpSp>
        <p:nvGrpSpPr>
          <p:cNvPr id="152" name="Groep 151">
            <a:extLst>
              <a:ext uri="{FF2B5EF4-FFF2-40B4-BE49-F238E27FC236}">
                <a16:creationId xmlns:a16="http://schemas.microsoft.com/office/drawing/2014/main" id="{451E4726-ED2C-DD45-7911-86ABACE355CB}"/>
              </a:ext>
            </a:extLst>
          </p:cNvPr>
          <p:cNvGrpSpPr/>
          <p:nvPr/>
        </p:nvGrpSpPr>
        <p:grpSpPr>
          <a:xfrm>
            <a:off x="389035" y="999509"/>
            <a:ext cx="2268793" cy="3287150"/>
            <a:chOff x="389035" y="999509"/>
            <a:chExt cx="2268793" cy="3287150"/>
          </a:xfrm>
        </p:grpSpPr>
        <p:sp>
          <p:nvSpPr>
            <p:cNvPr id="3" name="Tijdelijke aanduiding voor inhoud 2">
              <a:extLst>
                <a:ext uri="{FF2B5EF4-FFF2-40B4-BE49-F238E27FC236}">
                  <a16:creationId xmlns:a16="http://schemas.microsoft.com/office/drawing/2014/main" id="{094260BE-144C-967C-51E5-BAD00B04333A}"/>
                </a:ext>
              </a:extLst>
            </p:cNvPr>
            <p:cNvSpPr txBox="1">
              <a:spLocks/>
            </p:cNvSpPr>
            <p:nvPr/>
          </p:nvSpPr>
          <p:spPr>
            <a:xfrm>
              <a:off x="389035" y="3043722"/>
              <a:ext cx="2268793" cy="664868"/>
            </a:xfrm>
            <a:prstGeom prst="rect">
              <a:avLst/>
            </a:prstGeom>
          </p:spPr>
          <p:txBody>
            <a:bodyPr vert="horz"/>
            <a:lstStyle>
              <a:lvl1pPr marL="2857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Font typeface="Arial" panose="020B0604020202020204" pitchFamily="34" charset="0"/>
                <a:buChar char="•"/>
                <a:defRPr sz="18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SzPct val="60000"/>
                <a:buFont typeface="Arial" panose="020B0604020202020204" pitchFamily="34" charset="0"/>
                <a:buChar char="•"/>
                <a:defRPr sz="16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Geneva" charset="-128"/>
                  <a:cs typeface="Arial" panose="020B0604020202020204" pitchFamily="34" charset="0"/>
                </a:defRPr>
              </a:lvl2pPr>
              <a:lvl3pPr marL="12001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SzPct val="90000"/>
                <a:buFont typeface="Arial" panose="020B0604020202020204" pitchFamily="34" charset="0"/>
                <a:buChar char="•"/>
                <a:defRPr sz="14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defRPr>
              </a:lvl3pPr>
              <a:lvl4pPr marL="1543050" indent="-1714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SzPct val="70000"/>
                <a:buFont typeface="Arial" panose="020B0604020202020204" pitchFamily="34" charset="0"/>
                <a:buChar char="•"/>
                <a:defRPr sz="12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ＭＳ Ｐゴシック" charset="-128"/>
                  <a:cs typeface="Arial" panose="020B0604020202020204" pitchFamily="34" charset="0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Arial"/>
                <a:buChar char="•"/>
                <a:defRPr sz="1000">
                  <a:solidFill>
                    <a:schemeClr val="tx1"/>
                  </a:solidFill>
                  <a:latin typeface="Verdana"/>
                  <a:ea typeface="ＭＳ Ｐゴシック" charset="-128"/>
                  <a:cs typeface="Verdana"/>
                </a:defRPr>
              </a:lvl5pPr>
              <a:lvl6pPr marL="25146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6pPr>
              <a:lvl7pPr marL="29718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7pPr>
              <a:lvl8pPr marL="3429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8pPr>
              <a:lvl9pPr marL="3886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9pPr>
            </a:lstStyle>
            <a:p>
              <a:pPr marL="0" indent="0" algn="ctr">
                <a:spcAft>
                  <a:spcPts val="800"/>
                </a:spcAft>
                <a:buFont typeface="Arial" panose="020B0604020202020204" pitchFamily="34" charset="0"/>
                <a:buNone/>
              </a:pPr>
              <a:r>
                <a:rPr lang="nl-NL" b="1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Op dezelfde manier beoordelen</a:t>
              </a:r>
            </a:p>
          </p:txBody>
        </p:sp>
        <p:pic>
          <p:nvPicPr>
            <p:cNvPr id="15" name="Afbeelding 14">
              <a:extLst>
                <a:ext uri="{FF2B5EF4-FFF2-40B4-BE49-F238E27FC236}">
                  <a16:creationId xmlns:a16="http://schemas.microsoft.com/office/drawing/2014/main" id="{917B725F-D664-7E82-ED1C-454E972ECE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7891" y="999509"/>
              <a:ext cx="1831080" cy="1948268"/>
            </a:xfrm>
            <a:prstGeom prst="rect">
              <a:avLst/>
            </a:prstGeom>
          </p:spPr>
        </p:pic>
        <p:sp>
          <p:nvSpPr>
            <p:cNvPr id="26" name="Tijdelijke aanduiding voor inhoud 2">
              <a:extLst>
                <a:ext uri="{FF2B5EF4-FFF2-40B4-BE49-F238E27FC236}">
                  <a16:creationId xmlns:a16="http://schemas.microsoft.com/office/drawing/2014/main" id="{DB5AD7E5-E15B-986C-6507-96917ABB7DB1}"/>
                </a:ext>
              </a:extLst>
            </p:cNvPr>
            <p:cNvSpPr txBox="1">
              <a:spLocks/>
            </p:cNvSpPr>
            <p:nvPr/>
          </p:nvSpPr>
          <p:spPr>
            <a:xfrm>
              <a:off x="389035" y="3621791"/>
              <a:ext cx="2268793" cy="664868"/>
            </a:xfrm>
            <a:prstGeom prst="rect">
              <a:avLst/>
            </a:prstGeom>
          </p:spPr>
          <p:txBody>
            <a:bodyPr vert="horz"/>
            <a:lstStyle>
              <a:lvl1pPr marL="2857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Font typeface="Arial" panose="020B0604020202020204" pitchFamily="34" charset="0"/>
                <a:buChar char="•"/>
                <a:defRPr sz="18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SzPct val="60000"/>
                <a:buFont typeface="Arial" panose="020B0604020202020204" pitchFamily="34" charset="0"/>
                <a:buChar char="•"/>
                <a:defRPr sz="16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Geneva" charset="-128"/>
                  <a:cs typeface="Arial" panose="020B0604020202020204" pitchFamily="34" charset="0"/>
                </a:defRPr>
              </a:lvl2pPr>
              <a:lvl3pPr marL="12001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SzPct val="90000"/>
                <a:buFont typeface="Arial" panose="020B0604020202020204" pitchFamily="34" charset="0"/>
                <a:buChar char="•"/>
                <a:defRPr sz="14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defRPr>
              </a:lvl3pPr>
              <a:lvl4pPr marL="1543050" indent="-1714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SzPct val="70000"/>
                <a:buFont typeface="Arial" panose="020B0604020202020204" pitchFamily="34" charset="0"/>
                <a:buChar char="•"/>
                <a:defRPr sz="12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ＭＳ Ｐゴシック" charset="-128"/>
                  <a:cs typeface="Arial" panose="020B0604020202020204" pitchFamily="34" charset="0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Arial"/>
                <a:buChar char="•"/>
                <a:defRPr sz="1000">
                  <a:solidFill>
                    <a:schemeClr val="tx1"/>
                  </a:solidFill>
                  <a:latin typeface="Verdana"/>
                  <a:ea typeface="ＭＳ Ｐゴシック" charset="-128"/>
                  <a:cs typeface="Verdana"/>
                </a:defRPr>
              </a:lvl5pPr>
              <a:lvl6pPr marL="25146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6pPr>
              <a:lvl7pPr marL="29718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7pPr>
              <a:lvl8pPr marL="3429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8pPr>
              <a:lvl9pPr marL="3886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9pPr>
            </a:lstStyle>
            <a:p>
              <a:pPr marL="0" indent="0" algn="ctr">
                <a:spcAft>
                  <a:spcPts val="800"/>
                </a:spcAft>
                <a:buFont typeface="Arial" panose="020B0604020202020204" pitchFamily="34" charset="0"/>
                <a:buNone/>
              </a:pPr>
              <a:r>
                <a:rPr lang="nl-NL" sz="1400" kern="100" dirty="0">
                  <a:solidFill>
                    <a:schemeClr val="tx1"/>
                  </a:solidFill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We gebruiken één gezamenlijke werkwijze</a:t>
              </a:r>
            </a:p>
          </p:txBody>
        </p:sp>
      </p:grpSp>
      <p:grpSp>
        <p:nvGrpSpPr>
          <p:cNvPr id="153" name="Groep 152">
            <a:extLst>
              <a:ext uri="{FF2B5EF4-FFF2-40B4-BE49-F238E27FC236}">
                <a16:creationId xmlns:a16="http://schemas.microsoft.com/office/drawing/2014/main" id="{3AA0DBD0-A446-F574-0EC5-7DFAB5AFFA7E}"/>
              </a:ext>
            </a:extLst>
          </p:cNvPr>
          <p:cNvGrpSpPr/>
          <p:nvPr/>
        </p:nvGrpSpPr>
        <p:grpSpPr>
          <a:xfrm>
            <a:off x="3142745" y="1056621"/>
            <a:ext cx="2268793" cy="3230038"/>
            <a:chOff x="3142745" y="1056621"/>
            <a:chExt cx="2268793" cy="3230038"/>
          </a:xfrm>
        </p:grpSpPr>
        <p:pic>
          <p:nvPicPr>
            <p:cNvPr id="19" name="Afbeelding 18">
              <a:extLst>
                <a:ext uri="{FF2B5EF4-FFF2-40B4-BE49-F238E27FC236}">
                  <a16:creationId xmlns:a16="http://schemas.microsoft.com/office/drawing/2014/main" id="{8960C6E6-20D8-43A5-819A-8C6149E829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/>
          </p:blipFill>
          <p:spPr>
            <a:xfrm>
              <a:off x="3283180" y="1056621"/>
              <a:ext cx="1860375" cy="1875024"/>
            </a:xfrm>
            <a:prstGeom prst="rect">
              <a:avLst/>
            </a:prstGeom>
          </p:spPr>
        </p:pic>
        <p:sp>
          <p:nvSpPr>
            <p:cNvPr id="24" name="Tijdelijke aanduiding voor inhoud 2">
              <a:extLst>
                <a:ext uri="{FF2B5EF4-FFF2-40B4-BE49-F238E27FC236}">
                  <a16:creationId xmlns:a16="http://schemas.microsoft.com/office/drawing/2014/main" id="{EF060185-35E6-A16B-5DDF-E6DABB72CF0B}"/>
                </a:ext>
              </a:extLst>
            </p:cNvPr>
            <p:cNvSpPr txBox="1">
              <a:spLocks/>
            </p:cNvSpPr>
            <p:nvPr/>
          </p:nvSpPr>
          <p:spPr>
            <a:xfrm>
              <a:off x="3142745" y="3043722"/>
              <a:ext cx="2268793" cy="664868"/>
            </a:xfrm>
            <a:prstGeom prst="rect">
              <a:avLst/>
            </a:prstGeom>
          </p:spPr>
          <p:txBody>
            <a:bodyPr vert="horz"/>
            <a:lstStyle>
              <a:lvl1pPr marL="2857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Font typeface="Arial" panose="020B0604020202020204" pitchFamily="34" charset="0"/>
                <a:buChar char="•"/>
                <a:defRPr sz="18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SzPct val="60000"/>
                <a:buFont typeface="Arial" panose="020B0604020202020204" pitchFamily="34" charset="0"/>
                <a:buChar char="•"/>
                <a:defRPr sz="16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Geneva" charset="-128"/>
                  <a:cs typeface="Arial" panose="020B0604020202020204" pitchFamily="34" charset="0"/>
                </a:defRPr>
              </a:lvl2pPr>
              <a:lvl3pPr marL="12001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SzPct val="90000"/>
                <a:buFont typeface="Arial" panose="020B0604020202020204" pitchFamily="34" charset="0"/>
                <a:buChar char="•"/>
                <a:defRPr sz="14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defRPr>
              </a:lvl3pPr>
              <a:lvl4pPr marL="1543050" indent="-1714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SzPct val="70000"/>
                <a:buFont typeface="Arial" panose="020B0604020202020204" pitchFamily="34" charset="0"/>
                <a:buChar char="•"/>
                <a:defRPr sz="12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ＭＳ Ｐゴシック" charset="-128"/>
                  <a:cs typeface="Arial" panose="020B0604020202020204" pitchFamily="34" charset="0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Arial"/>
                <a:buChar char="•"/>
                <a:defRPr sz="1000">
                  <a:solidFill>
                    <a:schemeClr val="tx1"/>
                  </a:solidFill>
                  <a:latin typeface="Verdana"/>
                  <a:ea typeface="ＭＳ Ｐゴシック" charset="-128"/>
                  <a:cs typeface="Verdana"/>
                </a:defRPr>
              </a:lvl5pPr>
              <a:lvl6pPr marL="25146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6pPr>
              <a:lvl7pPr marL="29718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7pPr>
              <a:lvl8pPr marL="3429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8pPr>
              <a:lvl9pPr marL="3886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9pPr>
            </a:lstStyle>
            <a:p>
              <a:pPr marL="0" indent="0" algn="ctr">
                <a:spcAft>
                  <a:spcPts val="800"/>
                </a:spcAft>
                <a:buFont typeface="Arial" panose="020B0604020202020204" pitchFamily="34" charset="0"/>
                <a:buNone/>
              </a:pPr>
              <a:r>
                <a:rPr lang="nl-NL" b="1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Weten waar </a:t>
              </a:r>
              <a:br>
                <a:rPr lang="nl-NL" b="1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</a:br>
              <a:r>
                <a:rPr lang="nl-NL" b="1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er plek is</a:t>
              </a:r>
            </a:p>
          </p:txBody>
        </p:sp>
        <p:sp>
          <p:nvSpPr>
            <p:cNvPr id="27" name="Tijdelijke aanduiding voor inhoud 2">
              <a:extLst>
                <a:ext uri="{FF2B5EF4-FFF2-40B4-BE49-F238E27FC236}">
                  <a16:creationId xmlns:a16="http://schemas.microsoft.com/office/drawing/2014/main" id="{AA8C7933-E53A-06B4-DC44-13639FEC6A8A}"/>
                </a:ext>
              </a:extLst>
            </p:cNvPr>
            <p:cNvSpPr txBox="1">
              <a:spLocks/>
            </p:cNvSpPr>
            <p:nvPr/>
          </p:nvSpPr>
          <p:spPr>
            <a:xfrm>
              <a:off x="3142745" y="3621791"/>
              <a:ext cx="2268793" cy="664868"/>
            </a:xfrm>
            <a:prstGeom prst="rect">
              <a:avLst/>
            </a:prstGeom>
          </p:spPr>
          <p:txBody>
            <a:bodyPr vert="horz"/>
            <a:lstStyle>
              <a:lvl1pPr marL="2857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Font typeface="Arial" panose="020B0604020202020204" pitchFamily="34" charset="0"/>
                <a:buChar char="•"/>
                <a:defRPr sz="18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SzPct val="60000"/>
                <a:buFont typeface="Arial" panose="020B0604020202020204" pitchFamily="34" charset="0"/>
                <a:buChar char="•"/>
                <a:defRPr sz="16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Geneva" charset="-128"/>
                  <a:cs typeface="Arial" panose="020B0604020202020204" pitchFamily="34" charset="0"/>
                </a:defRPr>
              </a:lvl2pPr>
              <a:lvl3pPr marL="12001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SzPct val="90000"/>
                <a:buFont typeface="Arial" panose="020B0604020202020204" pitchFamily="34" charset="0"/>
                <a:buChar char="•"/>
                <a:defRPr sz="14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defRPr>
              </a:lvl3pPr>
              <a:lvl4pPr marL="1543050" indent="-1714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SzPct val="70000"/>
                <a:buFont typeface="Arial" panose="020B0604020202020204" pitchFamily="34" charset="0"/>
                <a:buChar char="•"/>
                <a:defRPr sz="12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ＭＳ Ｐゴシック" charset="-128"/>
                  <a:cs typeface="Arial" panose="020B0604020202020204" pitchFamily="34" charset="0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Arial"/>
                <a:buChar char="•"/>
                <a:defRPr sz="1000">
                  <a:solidFill>
                    <a:schemeClr val="tx1"/>
                  </a:solidFill>
                  <a:latin typeface="Verdana"/>
                  <a:ea typeface="ＭＳ Ｐゴシック" charset="-128"/>
                  <a:cs typeface="Verdana"/>
                </a:defRPr>
              </a:lvl5pPr>
              <a:lvl6pPr marL="25146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6pPr>
              <a:lvl7pPr marL="29718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7pPr>
              <a:lvl8pPr marL="3429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8pPr>
              <a:lvl9pPr marL="3886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9pPr>
            </a:lstStyle>
            <a:p>
              <a:pPr marL="0" indent="0" algn="ctr">
                <a:spcAft>
                  <a:spcPts val="800"/>
                </a:spcAft>
                <a:buFont typeface="Arial" panose="020B0604020202020204" pitchFamily="34" charset="0"/>
                <a:buNone/>
              </a:pPr>
              <a:r>
                <a:rPr lang="nl-NL" sz="1400" kern="100" dirty="0">
                  <a:solidFill>
                    <a:schemeClr val="tx1"/>
                  </a:solidFill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Actueel overzicht in beschikbare capaciteit</a:t>
              </a:r>
            </a:p>
          </p:txBody>
        </p:sp>
      </p:grpSp>
      <p:grpSp>
        <p:nvGrpSpPr>
          <p:cNvPr id="154" name="Groep 153">
            <a:extLst>
              <a:ext uri="{FF2B5EF4-FFF2-40B4-BE49-F238E27FC236}">
                <a16:creationId xmlns:a16="http://schemas.microsoft.com/office/drawing/2014/main" id="{F10C68EE-9BDC-A35E-AC0C-174E35607954}"/>
              </a:ext>
            </a:extLst>
          </p:cNvPr>
          <p:cNvGrpSpPr/>
          <p:nvPr/>
        </p:nvGrpSpPr>
        <p:grpSpPr>
          <a:xfrm>
            <a:off x="5891200" y="1326058"/>
            <a:ext cx="2505076" cy="2960601"/>
            <a:chOff x="5891200" y="1326058"/>
            <a:chExt cx="2505076" cy="2960601"/>
          </a:xfrm>
        </p:grpSpPr>
        <p:pic>
          <p:nvPicPr>
            <p:cNvPr id="21" name="Afbeelding 20">
              <a:extLst>
                <a:ext uri="{FF2B5EF4-FFF2-40B4-BE49-F238E27FC236}">
                  <a16:creationId xmlns:a16="http://schemas.microsoft.com/office/drawing/2014/main" id="{BB38FE2D-0960-06FC-6927-7710EFFC164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/>
          </p:blipFill>
          <p:spPr>
            <a:xfrm>
              <a:off x="6115841" y="1326058"/>
              <a:ext cx="2280435" cy="1582052"/>
            </a:xfrm>
            <a:prstGeom prst="rect">
              <a:avLst/>
            </a:prstGeom>
          </p:spPr>
        </p:pic>
        <p:sp>
          <p:nvSpPr>
            <p:cNvPr id="25" name="Tijdelijke aanduiding voor inhoud 2">
              <a:extLst>
                <a:ext uri="{FF2B5EF4-FFF2-40B4-BE49-F238E27FC236}">
                  <a16:creationId xmlns:a16="http://schemas.microsoft.com/office/drawing/2014/main" id="{022F48B6-F21B-D02A-658E-50088E9BC92E}"/>
                </a:ext>
              </a:extLst>
            </p:cNvPr>
            <p:cNvSpPr txBox="1">
              <a:spLocks/>
            </p:cNvSpPr>
            <p:nvPr/>
          </p:nvSpPr>
          <p:spPr>
            <a:xfrm>
              <a:off x="5891200" y="3043722"/>
              <a:ext cx="2268793" cy="664868"/>
            </a:xfrm>
            <a:prstGeom prst="rect">
              <a:avLst/>
            </a:prstGeom>
          </p:spPr>
          <p:txBody>
            <a:bodyPr vert="horz"/>
            <a:lstStyle>
              <a:lvl1pPr marL="2857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Font typeface="Arial" panose="020B0604020202020204" pitchFamily="34" charset="0"/>
                <a:buChar char="•"/>
                <a:defRPr sz="18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SzPct val="60000"/>
                <a:buFont typeface="Arial" panose="020B0604020202020204" pitchFamily="34" charset="0"/>
                <a:buChar char="•"/>
                <a:defRPr sz="16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Geneva" charset="-128"/>
                  <a:cs typeface="Arial" panose="020B0604020202020204" pitchFamily="34" charset="0"/>
                </a:defRPr>
              </a:lvl2pPr>
              <a:lvl3pPr marL="12001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SzPct val="90000"/>
                <a:buFont typeface="Arial" panose="020B0604020202020204" pitchFamily="34" charset="0"/>
                <a:buChar char="•"/>
                <a:defRPr sz="14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defRPr>
              </a:lvl3pPr>
              <a:lvl4pPr marL="1543050" indent="-1714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SzPct val="70000"/>
                <a:buFont typeface="Arial" panose="020B0604020202020204" pitchFamily="34" charset="0"/>
                <a:buChar char="•"/>
                <a:defRPr sz="12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ＭＳ Ｐゴシック" charset="-128"/>
                  <a:cs typeface="Arial" panose="020B0604020202020204" pitchFamily="34" charset="0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Arial"/>
                <a:buChar char="•"/>
                <a:defRPr sz="1000">
                  <a:solidFill>
                    <a:schemeClr val="tx1"/>
                  </a:solidFill>
                  <a:latin typeface="Verdana"/>
                  <a:ea typeface="ＭＳ Ｐゴシック" charset="-128"/>
                  <a:cs typeface="Verdana"/>
                </a:defRPr>
              </a:lvl5pPr>
              <a:lvl6pPr marL="25146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6pPr>
              <a:lvl7pPr marL="29718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7pPr>
              <a:lvl8pPr marL="3429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8pPr>
              <a:lvl9pPr marL="3886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9pPr>
            </a:lstStyle>
            <a:p>
              <a:pPr marL="0" indent="0" algn="ctr">
                <a:spcAft>
                  <a:spcPts val="800"/>
                </a:spcAft>
                <a:buNone/>
              </a:pPr>
              <a:r>
                <a:rPr lang="nl-NL" b="1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Heldere afspraken over doorplaatsen</a:t>
              </a:r>
            </a:p>
          </p:txBody>
        </p:sp>
        <p:sp>
          <p:nvSpPr>
            <p:cNvPr id="28" name="Tijdelijke aanduiding voor inhoud 2">
              <a:extLst>
                <a:ext uri="{FF2B5EF4-FFF2-40B4-BE49-F238E27FC236}">
                  <a16:creationId xmlns:a16="http://schemas.microsoft.com/office/drawing/2014/main" id="{CB72EF69-6E2F-AF32-C614-DE117365F4D7}"/>
                </a:ext>
              </a:extLst>
            </p:cNvPr>
            <p:cNvSpPr txBox="1">
              <a:spLocks/>
            </p:cNvSpPr>
            <p:nvPr/>
          </p:nvSpPr>
          <p:spPr>
            <a:xfrm>
              <a:off x="5891200" y="3621791"/>
              <a:ext cx="2268793" cy="664868"/>
            </a:xfrm>
            <a:prstGeom prst="rect">
              <a:avLst/>
            </a:prstGeom>
          </p:spPr>
          <p:txBody>
            <a:bodyPr vert="horz"/>
            <a:lstStyle>
              <a:lvl1pPr marL="2857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Font typeface="Arial" panose="020B0604020202020204" pitchFamily="34" charset="0"/>
                <a:buChar char="•"/>
                <a:defRPr sz="18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SzPct val="60000"/>
                <a:buFont typeface="Arial" panose="020B0604020202020204" pitchFamily="34" charset="0"/>
                <a:buChar char="•"/>
                <a:defRPr sz="16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Geneva" charset="-128"/>
                  <a:cs typeface="Arial" panose="020B0604020202020204" pitchFamily="34" charset="0"/>
                </a:defRPr>
              </a:lvl2pPr>
              <a:lvl3pPr marL="12001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SzPct val="90000"/>
                <a:buFont typeface="Arial" panose="020B0604020202020204" pitchFamily="34" charset="0"/>
                <a:buChar char="•"/>
                <a:defRPr sz="14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defRPr>
              </a:lvl3pPr>
              <a:lvl4pPr marL="1543050" indent="-1714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SzPct val="70000"/>
                <a:buFont typeface="Arial" panose="020B0604020202020204" pitchFamily="34" charset="0"/>
                <a:buChar char="•"/>
                <a:defRPr sz="12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ＭＳ Ｐゴシック" charset="-128"/>
                  <a:cs typeface="Arial" panose="020B0604020202020204" pitchFamily="34" charset="0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Arial"/>
                <a:buChar char="•"/>
                <a:defRPr sz="1000">
                  <a:solidFill>
                    <a:schemeClr val="tx1"/>
                  </a:solidFill>
                  <a:latin typeface="Verdana"/>
                  <a:ea typeface="ＭＳ Ｐゴシック" charset="-128"/>
                  <a:cs typeface="Verdana"/>
                </a:defRPr>
              </a:lvl5pPr>
              <a:lvl6pPr marL="25146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6pPr>
              <a:lvl7pPr marL="29718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7pPr>
              <a:lvl8pPr marL="3429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8pPr>
              <a:lvl9pPr marL="3886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9pPr>
            </a:lstStyle>
            <a:p>
              <a:pPr marL="0" indent="0" algn="ctr">
                <a:spcAft>
                  <a:spcPts val="800"/>
                </a:spcAft>
                <a:buNone/>
              </a:pPr>
              <a:r>
                <a:rPr lang="nl-NL" sz="1400" kern="100" dirty="0">
                  <a:solidFill>
                    <a:schemeClr val="tx1"/>
                  </a:solidFill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Duidelijke routes en</a:t>
              </a:r>
              <a:br>
                <a:rPr lang="nl-NL" sz="1400" kern="100" dirty="0">
                  <a:solidFill>
                    <a:schemeClr val="tx1"/>
                  </a:solidFill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</a:br>
              <a:r>
                <a:rPr lang="nl-NL" sz="1400" kern="100" dirty="0">
                  <a:solidFill>
                    <a:schemeClr val="tx1"/>
                  </a:solidFill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goede overdracht</a:t>
              </a:r>
            </a:p>
          </p:txBody>
        </p:sp>
      </p:grpSp>
      <p:sp>
        <p:nvSpPr>
          <p:cNvPr id="111" name="Graphic 50">
            <a:extLst>
              <a:ext uri="{FF2B5EF4-FFF2-40B4-BE49-F238E27FC236}">
                <a16:creationId xmlns:a16="http://schemas.microsoft.com/office/drawing/2014/main" id="{6FE8D7E2-7FB2-D196-8FD5-F0DE22F35CDD}"/>
              </a:ext>
            </a:extLst>
          </p:cNvPr>
          <p:cNvSpPr/>
          <p:nvPr/>
        </p:nvSpPr>
        <p:spPr>
          <a:xfrm flipH="1">
            <a:off x="-15766" y="4725714"/>
            <a:ext cx="9175532" cy="541264"/>
          </a:xfrm>
          <a:custGeom>
            <a:avLst/>
            <a:gdLst>
              <a:gd name="csX0" fmla="*/ 0 w 7774253"/>
              <a:gd name="csY0" fmla="*/ 0 h 458603"/>
              <a:gd name="csX1" fmla="*/ 7774253 w 7774253"/>
              <a:gd name="csY1" fmla="*/ 361052 h 458603"/>
              <a:gd name="csX2" fmla="*/ 7774253 w 7774253"/>
              <a:gd name="csY2" fmla="*/ 458604 h 458603"/>
              <a:gd name="csX3" fmla="*/ 0 w 7774253"/>
              <a:gd name="csY3" fmla="*/ 458604 h 458603"/>
              <a:gd name="csX4" fmla="*/ 0 w 7774253"/>
              <a:gd name="csY4" fmla="*/ 0 h 45860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7774253" h="458603">
                <a:moveTo>
                  <a:pt x="0" y="0"/>
                </a:moveTo>
                <a:lnTo>
                  <a:pt x="7774253" y="361052"/>
                </a:lnTo>
                <a:lnTo>
                  <a:pt x="7774253" y="458604"/>
                </a:lnTo>
                <a:lnTo>
                  <a:pt x="0" y="458604"/>
                </a:lnTo>
                <a:lnTo>
                  <a:pt x="0" y="0"/>
                </a:lnTo>
                <a:close/>
              </a:path>
            </a:pathLst>
          </a:custGeom>
          <a:solidFill>
            <a:srgbClr val="405999"/>
          </a:solidFill>
          <a:ln w="3782" cap="flat">
            <a:noFill/>
            <a:prstDash val="solid"/>
            <a:miter/>
          </a:ln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81270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7637C4-E123-806B-8E8D-504C4E754F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Afbeelding 184">
            <a:extLst>
              <a:ext uri="{FF2B5EF4-FFF2-40B4-BE49-F238E27FC236}">
                <a16:creationId xmlns:a16="http://schemas.microsoft.com/office/drawing/2014/main" id="{8997E6B9-3ADC-1734-FE09-3047A5A9C42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-1" b="36763"/>
          <a:stretch>
            <a:fillRect/>
          </a:stretch>
        </p:blipFill>
        <p:spPr>
          <a:xfrm>
            <a:off x="417553" y="4232516"/>
            <a:ext cx="8484120" cy="1029596"/>
          </a:xfrm>
          <a:prstGeom prst="rect">
            <a:avLst/>
          </a:prstGeom>
        </p:spPr>
      </p:pic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CA58ED8-85B1-9D81-BEF2-375F5E1A249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13E1FB6B-1FE5-9441-940F-978A6B219BBD}" type="slidenum">
              <a:rPr lang="nl-NL" altLang="nl-NL" smtClean="0"/>
              <a:pPr>
                <a:defRPr/>
              </a:pPr>
              <a:t>6</a:t>
            </a:fld>
            <a:endParaRPr lang="nl-NL" alt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0B6A9F1-A361-A6B3-E515-0EA681DA07E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Acute Zorgnetwerk Noord-Nederland</a:t>
            </a:r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2B67982-DA08-2FE6-9C6B-EBC22F301E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8952" y="354193"/>
            <a:ext cx="7060411" cy="535531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nl-NL" sz="3200" dirty="0"/>
              <a:t>Zes belangrijkste uitdagingen</a:t>
            </a:r>
          </a:p>
        </p:txBody>
      </p:sp>
      <p:grpSp>
        <p:nvGrpSpPr>
          <p:cNvPr id="178" name="Groep 177">
            <a:extLst>
              <a:ext uri="{FF2B5EF4-FFF2-40B4-BE49-F238E27FC236}">
                <a16:creationId xmlns:a16="http://schemas.microsoft.com/office/drawing/2014/main" id="{7CBC1087-D616-6E72-A555-7D7B0FD64CBC}"/>
              </a:ext>
            </a:extLst>
          </p:cNvPr>
          <p:cNvGrpSpPr/>
          <p:nvPr/>
        </p:nvGrpSpPr>
        <p:grpSpPr>
          <a:xfrm>
            <a:off x="4460181" y="2158671"/>
            <a:ext cx="3610565" cy="1002621"/>
            <a:chOff x="4460181" y="3334550"/>
            <a:chExt cx="3610565" cy="1002621"/>
          </a:xfrm>
        </p:grpSpPr>
        <p:sp>
          <p:nvSpPr>
            <p:cNvPr id="39" name="Tijdelijke aanduiding voor inhoud 2">
              <a:extLst>
                <a:ext uri="{FF2B5EF4-FFF2-40B4-BE49-F238E27FC236}">
                  <a16:creationId xmlns:a16="http://schemas.microsoft.com/office/drawing/2014/main" id="{FE7803CF-3126-D03C-B892-3AB3E7C5F0D9}"/>
                </a:ext>
              </a:extLst>
            </p:cNvPr>
            <p:cNvSpPr txBox="1">
              <a:spLocks/>
            </p:cNvSpPr>
            <p:nvPr/>
          </p:nvSpPr>
          <p:spPr>
            <a:xfrm>
              <a:off x="5756928" y="3500961"/>
              <a:ext cx="2313818" cy="535531"/>
            </a:xfrm>
            <a:prstGeom prst="rect">
              <a:avLst/>
            </a:prstGeom>
          </p:spPr>
          <p:txBody>
            <a:bodyPr vert="horz"/>
            <a:lstStyle>
              <a:lvl1pPr marL="2857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Font typeface="Arial" panose="020B0604020202020204" pitchFamily="34" charset="0"/>
                <a:buChar char="•"/>
                <a:defRPr sz="18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SzPct val="60000"/>
                <a:buFont typeface="Arial" panose="020B0604020202020204" pitchFamily="34" charset="0"/>
                <a:buChar char="•"/>
                <a:defRPr sz="16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Geneva" charset="-128"/>
                  <a:cs typeface="Arial" panose="020B0604020202020204" pitchFamily="34" charset="0"/>
                </a:defRPr>
              </a:lvl2pPr>
              <a:lvl3pPr marL="12001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SzPct val="90000"/>
                <a:buFont typeface="Arial" panose="020B0604020202020204" pitchFamily="34" charset="0"/>
                <a:buChar char="•"/>
                <a:defRPr sz="14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defRPr>
              </a:lvl3pPr>
              <a:lvl4pPr marL="1543050" indent="-1714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SzPct val="70000"/>
                <a:buFont typeface="Arial" panose="020B0604020202020204" pitchFamily="34" charset="0"/>
                <a:buChar char="•"/>
                <a:defRPr sz="12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ＭＳ Ｐゴシック" charset="-128"/>
                  <a:cs typeface="Arial" panose="020B0604020202020204" pitchFamily="34" charset="0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Arial"/>
                <a:buChar char="•"/>
                <a:defRPr sz="1000">
                  <a:solidFill>
                    <a:schemeClr val="tx1"/>
                  </a:solidFill>
                  <a:latin typeface="Verdana"/>
                  <a:ea typeface="ＭＳ Ｐゴシック" charset="-128"/>
                  <a:cs typeface="Verdana"/>
                </a:defRPr>
              </a:lvl5pPr>
              <a:lvl6pPr marL="25146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6pPr>
              <a:lvl7pPr marL="29718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7pPr>
              <a:lvl8pPr marL="3429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8pPr>
              <a:lvl9pPr marL="3886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9pPr>
            </a:lstStyle>
            <a:p>
              <a:pPr marL="0" indent="0">
                <a:spcAft>
                  <a:spcPts val="800"/>
                </a:spcAft>
                <a:buNone/>
              </a:pPr>
              <a:r>
                <a:rPr lang="nl-NL" b="1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Samen leren</a:t>
              </a:r>
              <a:br>
                <a:rPr lang="nl-NL" b="1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</a:br>
              <a:r>
                <a:rPr lang="nl-NL" b="1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en verbeteren</a:t>
              </a:r>
            </a:p>
          </p:txBody>
        </p:sp>
        <p:pic>
          <p:nvPicPr>
            <p:cNvPr id="41" name="Afbeelding 40">
              <a:extLst>
                <a:ext uri="{FF2B5EF4-FFF2-40B4-BE49-F238E27FC236}">
                  <a16:creationId xmlns:a16="http://schemas.microsoft.com/office/drawing/2014/main" id="{78A552BD-D70D-F1B7-6D48-1EF0DCC783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/>
          </p:blipFill>
          <p:spPr>
            <a:xfrm>
              <a:off x="4460181" y="3334550"/>
              <a:ext cx="1158768" cy="1002621"/>
            </a:xfrm>
            <a:prstGeom prst="rect">
              <a:avLst/>
            </a:prstGeom>
          </p:spPr>
        </p:pic>
      </p:grpSp>
      <p:grpSp>
        <p:nvGrpSpPr>
          <p:cNvPr id="177" name="Groep 176">
            <a:extLst>
              <a:ext uri="{FF2B5EF4-FFF2-40B4-BE49-F238E27FC236}">
                <a16:creationId xmlns:a16="http://schemas.microsoft.com/office/drawing/2014/main" id="{2537D1B0-3187-C30D-E2F0-42ECB161EA95}"/>
              </a:ext>
            </a:extLst>
          </p:cNvPr>
          <p:cNvGrpSpPr/>
          <p:nvPr/>
        </p:nvGrpSpPr>
        <p:grpSpPr>
          <a:xfrm>
            <a:off x="4450518" y="3297428"/>
            <a:ext cx="3653840" cy="1002622"/>
            <a:chOff x="4450518" y="2169232"/>
            <a:chExt cx="3653840" cy="1002622"/>
          </a:xfrm>
        </p:grpSpPr>
        <p:sp>
          <p:nvSpPr>
            <p:cNvPr id="37" name="Tijdelijke aanduiding voor inhoud 2">
              <a:extLst>
                <a:ext uri="{FF2B5EF4-FFF2-40B4-BE49-F238E27FC236}">
                  <a16:creationId xmlns:a16="http://schemas.microsoft.com/office/drawing/2014/main" id="{49464CD4-00B4-9BB7-B9C1-F785AC519E77}"/>
                </a:ext>
              </a:extLst>
            </p:cNvPr>
            <p:cNvSpPr txBox="1">
              <a:spLocks/>
            </p:cNvSpPr>
            <p:nvPr/>
          </p:nvSpPr>
          <p:spPr>
            <a:xfrm>
              <a:off x="5790540" y="2345107"/>
              <a:ext cx="2313818" cy="535531"/>
            </a:xfrm>
            <a:prstGeom prst="rect">
              <a:avLst/>
            </a:prstGeom>
          </p:spPr>
          <p:txBody>
            <a:bodyPr vert="horz"/>
            <a:lstStyle>
              <a:lvl1pPr marL="2857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Font typeface="Arial" panose="020B0604020202020204" pitchFamily="34" charset="0"/>
                <a:buChar char="•"/>
                <a:defRPr sz="18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SzPct val="60000"/>
                <a:buFont typeface="Arial" panose="020B0604020202020204" pitchFamily="34" charset="0"/>
                <a:buChar char="•"/>
                <a:defRPr sz="16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Geneva" charset="-128"/>
                  <a:cs typeface="Arial" panose="020B0604020202020204" pitchFamily="34" charset="0"/>
                </a:defRPr>
              </a:lvl2pPr>
              <a:lvl3pPr marL="12001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SzPct val="90000"/>
                <a:buFont typeface="Arial" panose="020B0604020202020204" pitchFamily="34" charset="0"/>
                <a:buChar char="•"/>
                <a:defRPr sz="14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defRPr>
              </a:lvl3pPr>
              <a:lvl4pPr marL="1543050" indent="-1714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SzPct val="70000"/>
                <a:buFont typeface="Arial" panose="020B0604020202020204" pitchFamily="34" charset="0"/>
                <a:buChar char="•"/>
                <a:defRPr sz="12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ＭＳ Ｐゴシック" charset="-128"/>
                  <a:cs typeface="Arial" panose="020B0604020202020204" pitchFamily="34" charset="0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Arial"/>
                <a:buChar char="•"/>
                <a:defRPr sz="1000">
                  <a:solidFill>
                    <a:schemeClr val="tx1"/>
                  </a:solidFill>
                  <a:latin typeface="Verdana"/>
                  <a:ea typeface="ＭＳ Ｐゴシック" charset="-128"/>
                  <a:cs typeface="Verdana"/>
                </a:defRPr>
              </a:lvl5pPr>
              <a:lvl6pPr marL="25146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6pPr>
              <a:lvl7pPr marL="29718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7pPr>
              <a:lvl8pPr marL="3429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8pPr>
              <a:lvl9pPr marL="3886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9pPr>
            </a:lstStyle>
            <a:p>
              <a:pPr marL="0" indent="0">
                <a:spcAft>
                  <a:spcPts val="800"/>
                </a:spcAft>
                <a:buNone/>
              </a:pPr>
              <a:r>
                <a:rPr lang="nl-NL" b="1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Betere technische</a:t>
              </a:r>
              <a:br>
                <a:rPr lang="nl-NL" b="1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</a:br>
              <a:r>
                <a:rPr lang="nl-NL" b="1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ondersteuning</a:t>
              </a:r>
            </a:p>
          </p:txBody>
        </p:sp>
        <p:pic>
          <p:nvPicPr>
            <p:cNvPr id="43" name="Afbeelding 42">
              <a:extLst>
                <a:ext uri="{FF2B5EF4-FFF2-40B4-BE49-F238E27FC236}">
                  <a16:creationId xmlns:a16="http://schemas.microsoft.com/office/drawing/2014/main" id="{4FB08952-EA72-1AA3-FA46-7FFFE57DEE0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/>
          </p:blipFill>
          <p:spPr>
            <a:xfrm>
              <a:off x="4450518" y="2169232"/>
              <a:ext cx="1149347" cy="1002622"/>
            </a:xfrm>
            <a:prstGeom prst="rect">
              <a:avLst/>
            </a:prstGeom>
          </p:spPr>
        </p:pic>
      </p:grpSp>
      <p:grpSp>
        <p:nvGrpSpPr>
          <p:cNvPr id="176" name="Groep 175">
            <a:extLst>
              <a:ext uri="{FF2B5EF4-FFF2-40B4-BE49-F238E27FC236}">
                <a16:creationId xmlns:a16="http://schemas.microsoft.com/office/drawing/2014/main" id="{ACBB62DA-EE34-FC53-1F91-915D75C08571}"/>
              </a:ext>
            </a:extLst>
          </p:cNvPr>
          <p:cNvGrpSpPr/>
          <p:nvPr/>
        </p:nvGrpSpPr>
        <p:grpSpPr>
          <a:xfrm>
            <a:off x="4445809" y="1025859"/>
            <a:ext cx="3658549" cy="1002621"/>
            <a:chOff x="4445809" y="1025859"/>
            <a:chExt cx="3658549" cy="1002621"/>
          </a:xfrm>
        </p:grpSpPr>
        <p:sp>
          <p:nvSpPr>
            <p:cNvPr id="36" name="Tijdelijke aanduiding voor inhoud 2">
              <a:extLst>
                <a:ext uri="{FF2B5EF4-FFF2-40B4-BE49-F238E27FC236}">
                  <a16:creationId xmlns:a16="http://schemas.microsoft.com/office/drawing/2014/main" id="{60827D73-539D-F0DC-8F9A-C88274351D8D}"/>
                </a:ext>
              </a:extLst>
            </p:cNvPr>
            <p:cNvSpPr txBox="1">
              <a:spLocks/>
            </p:cNvSpPr>
            <p:nvPr/>
          </p:nvSpPr>
          <p:spPr>
            <a:xfrm>
              <a:off x="5790540" y="1214884"/>
              <a:ext cx="2313818" cy="535531"/>
            </a:xfrm>
            <a:prstGeom prst="rect">
              <a:avLst/>
            </a:prstGeom>
          </p:spPr>
          <p:txBody>
            <a:bodyPr vert="horz"/>
            <a:lstStyle>
              <a:lvl1pPr marL="2857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Font typeface="Arial" panose="020B0604020202020204" pitchFamily="34" charset="0"/>
                <a:buChar char="•"/>
                <a:defRPr sz="18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SzPct val="60000"/>
                <a:buFont typeface="Arial" panose="020B0604020202020204" pitchFamily="34" charset="0"/>
                <a:buChar char="•"/>
                <a:defRPr sz="16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Geneva" charset="-128"/>
                  <a:cs typeface="Arial" panose="020B0604020202020204" pitchFamily="34" charset="0"/>
                </a:defRPr>
              </a:lvl2pPr>
              <a:lvl3pPr marL="12001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SzPct val="90000"/>
                <a:buFont typeface="Arial" panose="020B0604020202020204" pitchFamily="34" charset="0"/>
                <a:buChar char="•"/>
                <a:defRPr sz="14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defRPr>
              </a:lvl3pPr>
              <a:lvl4pPr marL="1543050" indent="-1714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SzPct val="70000"/>
                <a:buFont typeface="Arial" panose="020B0604020202020204" pitchFamily="34" charset="0"/>
                <a:buChar char="•"/>
                <a:defRPr sz="12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ＭＳ Ｐゴシック" charset="-128"/>
                  <a:cs typeface="Arial" panose="020B0604020202020204" pitchFamily="34" charset="0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Arial"/>
                <a:buChar char="•"/>
                <a:defRPr sz="1000">
                  <a:solidFill>
                    <a:schemeClr val="tx1"/>
                  </a:solidFill>
                  <a:latin typeface="Verdana"/>
                  <a:ea typeface="ＭＳ Ｐゴシック" charset="-128"/>
                  <a:cs typeface="Verdana"/>
                </a:defRPr>
              </a:lvl5pPr>
              <a:lvl6pPr marL="25146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6pPr>
              <a:lvl7pPr marL="29718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7pPr>
              <a:lvl8pPr marL="3429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8pPr>
              <a:lvl9pPr marL="3886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9pPr>
            </a:lstStyle>
            <a:p>
              <a:pPr marL="0" indent="0">
                <a:spcAft>
                  <a:spcPts val="800"/>
                </a:spcAft>
                <a:buNone/>
              </a:pPr>
              <a:r>
                <a:rPr lang="nl-NL" b="1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Capaciteit</a:t>
              </a:r>
              <a:br>
                <a:rPr lang="nl-NL" b="1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</a:br>
              <a:r>
                <a:rPr lang="nl-NL" b="1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realtime delen</a:t>
              </a:r>
            </a:p>
          </p:txBody>
        </p:sp>
        <p:pic>
          <p:nvPicPr>
            <p:cNvPr id="45" name="Afbeelding 44">
              <a:extLst>
                <a:ext uri="{FF2B5EF4-FFF2-40B4-BE49-F238E27FC236}">
                  <a16:creationId xmlns:a16="http://schemas.microsoft.com/office/drawing/2014/main" id="{BE0A8D00-4117-F347-CF0F-59D31EAB70F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/>
          </p:blipFill>
          <p:spPr>
            <a:xfrm>
              <a:off x="4445809" y="1025859"/>
              <a:ext cx="1158768" cy="1002621"/>
            </a:xfrm>
            <a:prstGeom prst="rect">
              <a:avLst/>
            </a:prstGeom>
          </p:spPr>
        </p:pic>
      </p:grpSp>
      <p:grpSp>
        <p:nvGrpSpPr>
          <p:cNvPr id="175" name="Groep 174">
            <a:extLst>
              <a:ext uri="{FF2B5EF4-FFF2-40B4-BE49-F238E27FC236}">
                <a16:creationId xmlns:a16="http://schemas.microsoft.com/office/drawing/2014/main" id="{AE252950-DD5E-7D6A-43DC-CD9DC75AF2A6}"/>
              </a:ext>
            </a:extLst>
          </p:cNvPr>
          <p:cNvGrpSpPr/>
          <p:nvPr/>
        </p:nvGrpSpPr>
        <p:grpSpPr>
          <a:xfrm>
            <a:off x="531202" y="3311419"/>
            <a:ext cx="3655430" cy="1002621"/>
            <a:chOff x="531202" y="3311419"/>
            <a:chExt cx="3655430" cy="1002621"/>
          </a:xfrm>
        </p:grpSpPr>
        <p:sp>
          <p:nvSpPr>
            <p:cNvPr id="35" name="Tijdelijke aanduiding voor inhoud 2">
              <a:extLst>
                <a:ext uri="{FF2B5EF4-FFF2-40B4-BE49-F238E27FC236}">
                  <a16:creationId xmlns:a16="http://schemas.microsoft.com/office/drawing/2014/main" id="{2BD04554-0A6A-1645-62B8-54CC9753C941}"/>
                </a:ext>
              </a:extLst>
            </p:cNvPr>
            <p:cNvSpPr txBox="1">
              <a:spLocks/>
            </p:cNvSpPr>
            <p:nvPr/>
          </p:nvSpPr>
          <p:spPr>
            <a:xfrm>
              <a:off x="1837151" y="3481228"/>
              <a:ext cx="2349481" cy="535531"/>
            </a:xfrm>
            <a:prstGeom prst="rect">
              <a:avLst/>
            </a:prstGeom>
          </p:spPr>
          <p:txBody>
            <a:bodyPr vert="horz"/>
            <a:lstStyle>
              <a:lvl1pPr marL="2857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Font typeface="Arial" panose="020B0604020202020204" pitchFamily="34" charset="0"/>
                <a:buChar char="•"/>
                <a:defRPr sz="18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SzPct val="60000"/>
                <a:buFont typeface="Arial" panose="020B0604020202020204" pitchFamily="34" charset="0"/>
                <a:buChar char="•"/>
                <a:defRPr sz="16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Geneva" charset="-128"/>
                  <a:cs typeface="Arial" panose="020B0604020202020204" pitchFamily="34" charset="0"/>
                </a:defRPr>
              </a:lvl2pPr>
              <a:lvl3pPr marL="12001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SzPct val="90000"/>
                <a:buFont typeface="Arial" panose="020B0604020202020204" pitchFamily="34" charset="0"/>
                <a:buChar char="•"/>
                <a:defRPr sz="14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defRPr>
              </a:lvl3pPr>
              <a:lvl4pPr marL="1543050" indent="-1714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SzPct val="70000"/>
                <a:buFont typeface="Arial" panose="020B0604020202020204" pitchFamily="34" charset="0"/>
                <a:buChar char="•"/>
                <a:defRPr sz="12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ＭＳ Ｐゴシック" charset="-128"/>
                  <a:cs typeface="Arial" panose="020B0604020202020204" pitchFamily="34" charset="0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Arial"/>
                <a:buChar char="•"/>
                <a:defRPr sz="1000">
                  <a:solidFill>
                    <a:schemeClr val="tx1"/>
                  </a:solidFill>
                  <a:latin typeface="Verdana"/>
                  <a:ea typeface="ＭＳ Ｐゴシック" charset="-128"/>
                  <a:cs typeface="Verdana"/>
                </a:defRPr>
              </a:lvl5pPr>
              <a:lvl6pPr marL="25146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6pPr>
              <a:lvl7pPr marL="29718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7pPr>
              <a:lvl8pPr marL="3429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8pPr>
              <a:lvl9pPr marL="3886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9pPr>
            </a:lstStyle>
            <a:p>
              <a:pPr marL="0" indent="0">
                <a:spcAft>
                  <a:spcPts val="800"/>
                </a:spcAft>
                <a:buNone/>
              </a:pPr>
              <a:r>
                <a:rPr lang="nl-NL" b="1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Patiëntgegevens</a:t>
              </a:r>
              <a:br>
                <a:rPr lang="nl-NL" b="1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</a:br>
              <a:r>
                <a:rPr lang="nl-NL" b="1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inzichtelijk</a:t>
              </a:r>
            </a:p>
          </p:txBody>
        </p:sp>
        <p:pic>
          <p:nvPicPr>
            <p:cNvPr id="47" name="Afbeelding 46">
              <a:extLst>
                <a:ext uri="{FF2B5EF4-FFF2-40B4-BE49-F238E27FC236}">
                  <a16:creationId xmlns:a16="http://schemas.microsoft.com/office/drawing/2014/main" id="{B265A9E9-CE79-3ED1-AE1B-48A8AF7E740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/>
            <a:stretch/>
          </p:blipFill>
          <p:spPr>
            <a:xfrm>
              <a:off x="531202" y="3311419"/>
              <a:ext cx="1158768" cy="1002621"/>
            </a:xfrm>
            <a:prstGeom prst="rect">
              <a:avLst/>
            </a:prstGeom>
          </p:spPr>
        </p:pic>
      </p:grpSp>
      <p:grpSp>
        <p:nvGrpSpPr>
          <p:cNvPr id="174" name="Groep 173">
            <a:extLst>
              <a:ext uri="{FF2B5EF4-FFF2-40B4-BE49-F238E27FC236}">
                <a16:creationId xmlns:a16="http://schemas.microsoft.com/office/drawing/2014/main" id="{8D471CA1-1CC4-15DC-243F-1DCA8A4A5718}"/>
              </a:ext>
            </a:extLst>
          </p:cNvPr>
          <p:cNvGrpSpPr/>
          <p:nvPr/>
        </p:nvGrpSpPr>
        <p:grpSpPr>
          <a:xfrm>
            <a:off x="539552" y="2158671"/>
            <a:ext cx="3647080" cy="1002621"/>
            <a:chOff x="539552" y="2158671"/>
            <a:chExt cx="3647080" cy="1002621"/>
          </a:xfrm>
        </p:grpSpPr>
        <p:sp>
          <p:nvSpPr>
            <p:cNvPr id="28" name="Tijdelijke aanduiding voor inhoud 2">
              <a:extLst>
                <a:ext uri="{FF2B5EF4-FFF2-40B4-BE49-F238E27FC236}">
                  <a16:creationId xmlns:a16="http://schemas.microsoft.com/office/drawing/2014/main" id="{3F0F27A5-4714-32A5-5B4A-96B51EC01766}"/>
                </a:ext>
              </a:extLst>
            </p:cNvPr>
            <p:cNvSpPr txBox="1">
              <a:spLocks/>
            </p:cNvSpPr>
            <p:nvPr/>
          </p:nvSpPr>
          <p:spPr>
            <a:xfrm>
              <a:off x="1872814" y="2335241"/>
              <a:ext cx="2313818" cy="535531"/>
            </a:xfrm>
            <a:prstGeom prst="rect">
              <a:avLst/>
            </a:prstGeom>
          </p:spPr>
          <p:txBody>
            <a:bodyPr vert="horz"/>
            <a:lstStyle>
              <a:lvl1pPr marL="2857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Font typeface="Arial" panose="020B0604020202020204" pitchFamily="34" charset="0"/>
                <a:buChar char="•"/>
                <a:defRPr sz="18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SzPct val="60000"/>
                <a:buFont typeface="Arial" panose="020B0604020202020204" pitchFamily="34" charset="0"/>
                <a:buChar char="•"/>
                <a:defRPr sz="16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Geneva" charset="-128"/>
                  <a:cs typeface="Arial" panose="020B0604020202020204" pitchFamily="34" charset="0"/>
                </a:defRPr>
              </a:lvl2pPr>
              <a:lvl3pPr marL="12001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SzPct val="90000"/>
                <a:buFont typeface="Arial" panose="020B0604020202020204" pitchFamily="34" charset="0"/>
                <a:buChar char="•"/>
                <a:defRPr sz="14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defRPr>
              </a:lvl3pPr>
              <a:lvl4pPr marL="1543050" indent="-1714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SzPct val="70000"/>
                <a:buFont typeface="Arial" panose="020B0604020202020204" pitchFamily="34" charset="0"/>
                <a:buChar char="•"/>
                <a:defRPr sz="12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ＭＳ Ｐゴシック" charset="-128"/>
                  <a:cs typeface="Arial" panose="020B0604020202020204" pitchFamily="34" charset="0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Arial"/>
                <a:buChar char="•"/>
                <a:defRPr sz="1000">
                  <a:solidFill>
                    <a:schemeClr val="tx1"/>
                  </a:solidFill>
                  <a:latin typeface="Verdana"/>
                  <a:ea typeface="ＭＳ Ｐゴシック" charset="-128"/>
                  <a:cs typeface="Verdana"/>
                </a:defRPr>
              </a:lvl5pPr>
              <a:lvl6pPr marL="25146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6pPr>
              <a:lvl7pPr marL="29718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7pPr>
              <a:lvl8pPr marL="3429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8pPr>
              <a:lvl9pPr marL="3886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9pPr>
            </a:lstStyle>
            <a:p>
              <a:pPr marL="0" indent="0">
                <a:spcAft>
                  <a:spcPts val="800"/>
                </a:spcAft>
                <a:buNone/>
              </a:pPr>
              <a:r>
                <a:rPr lang="nl-NL" b="1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Zorgverleners</a:t>
              </a:r>
              <a:br>
                <a:rPr lang="nl-NL" b="1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</a:br>
              <a:r>
                <a:rPr lang="nl-NL" b="1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slimmer inzetten</a:t>
              </a:r>
            </a:p>
          </p:txBody>
        </p:sp>
        <p:pic>
          <p:nvPicPr>
            <p:cNvPr id="49" name="Afbeelding 48">
              <a:extLst>
                <a:ext uri="{FF2B5EF4-FFF2-40B4-BE49-F238E27FC236}">
                  <a16:creationId xmlns:a16="http://schemas.microsoft.com/office/drawing/2014/main" id="{74B681F0-B86E-A93C-3545-510D7690FD4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/>
            <a:stretch/>
          </p:blipFill>
          <p:spPr>
            <a:xfrm>
              <a:off x="539552" y="2158671"/>
              <a:ext cx="1158768" cy="1002621"/>
            </a:xfrm>
            <a:prstGeom prst="rect">
              <a:avLst/>
            </a:prstGeom>
          </p:spPr>
        </p:pic>
      </p:grpSp>
      <p:grpSp>
        <p:nvGrpSpPr>
          <p:cNvPr id="173" name="Groep 172">
            <a:extLst>
              <a:ext uri="{FF2B5EF4-FFF2-40B4-BE49-F238E27FC236}">
                <a16:creationId xmlns:a16="http://schemas.microsoft.com/office/drawing/2014/main" id="{C940FC5E-B81F-42F3-D052-39CD9F574F0A}"/>
              </a:ext>
            </a:extLst>
          </p:cNvPr>
          <p:cNvGrpSpPr/>
          <p:nvPr/>
        </p:nvGrpSpPr>
        <p:grpSpPr>
          <a:xfrm>
            <a:off x="539554" y="1025859"/>
            <a:ext cx="3888430" cy="1002620"/>
            <a:chOff x="539554" y="1025859"/>
            <a:chExt cx="3888430" cy="1002620"/>
          </a:xfrm>
        </p:grpSpPr>
        <p:sp>
          <p:nvSpPr>
            <p:cNvPr id="26" name="Tijdelijke aanduiding voor inhoud 2">
              <a:extLst>
                <a:ext uri="{FF2B5EF4-FFF2-40B4-BE49-F238E27FC236}">
                  <a16:creationId xmlns:a16="http://schemas.microsoft.com/office/drawing/2014/main" id="{B48EFE0A-BE4E-C83F-6649-6E09365A03A0}"/>
                </a:ext>
              </a:extLst>
            </p:cNvPr>
            <p:cNvSpPr txBox="1">
              <a:spLocks/>
            </p:cNvSpPr>
            <p:nvPr/>
          </p:nvSpPr>
          <p:spPr>
            <a:xfrm>
              <a:off x="1875932" y="1214884"/>
              <a:ext cx="2552052" cy="535531"/>
            </a:xfrm>
            <a:prstGeom prst="rect">
              <a:avLst/>
            </a:prstGeom>
          </p:spPr>
          <p:txBody>
            <a:bodyPr vert="horz"/>
            <a:lstStyle>
              <a:lvl1pPr marL="2857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Font typeface="Arial" panose="020B0604020202020204" pitchFamily="34" charset="0"/>
                <a:buChar char="•"/>
                <a:defRPr sz="18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SzPct val="60000"/>
                <a:buFont typeface="Arial" panose="020B0604020202020204" pitchFamily="34" charset="0"/>
                <a:buChar char="•"/>
                <a:defRPr sz="16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Geneva" charset="-128"/>
                  <a:cs typeface="Arial" panose="020B0604020202020204" pitchFamily="34" charset="0"/>
                </a:defRPr>
              </a:lvl2pPr>
              <a:lvl3pPr marL="12001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SzPct val="90000"/>
                <a:buFont typeface="Arial" panose="020B0604020202020204" pitchFamily="34" charset="0"/>
                <a:buChar char="•"/>
                <a:defRPr sz="14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defRPr>
              </a:lvl3pPr>
              <a:lvl4pPr marL="1543050" indent="-1714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SzPct val="70000"/>
                <a:buFont typeface="Arial" panose="020B0604020202020204" pitchFamily="34" charset="0"/>
                <a:buChar char="•"/>
                <a:defRPr sz="12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ＭＳ Ｐゴシック" charset="-128"/>
                  <a:cs typeface="Arial" panose="020B0604020202020204" pitchFamily="34" charset="0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Arial"/>
                <a:buChar char="•"/>
                <a:defRPr sz="1000">
                  <a:solidFill>
                    <a:schemeClr val="tx1"/>
                  </a:solidFill>
                  <a:latin typeface="Verdana"/>
                  <a:ea typeface="ＭＳ Ｐゴシック" charset="-128"/>
                  <a:cs typeface="Verdana"/>
                </a:defRPr>
              </a:lvl5pPr>
              <a:lvl6pPr marL="25146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6pPr>
              <a:lvl7pPr marL="29718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7pPr>
              <a:lvl8pPr marL="3429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8pPr>
              <a:lvl9pPr marL="3886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9pPr>
            </a:lstStyle>
            <a:p>
              <a:pPr marL="0" indent="0">
                <a:spcAft>
                  <a:spcPts val="800"/>
                </a:spcAft>
                <a:buFont typeface="Arial" panose="020B0604020202020204" pitchFamily="34" charset="0"/>
                <a:buNone/>
              </a:pPr>
              <a:r>
                <a:rPr lang="nl-NL" b="1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Stimuleren zelftriage, eenduidiger triage en coördinatie</a:t>
              </a:r>
            </a:p>
          </p:txBody>
        </p:sp>
        <p:pic>
          <p:nvPicPr>
            <p:cNvPr id="52" name="Afbeelding 51">
              <a:extLst>
                <a:ext uri="{FF2B5EF4-FFF2-40B4-BE49-F238E27FC236}">
                  <a16:creationId xmlns:a16="http://schemas.microsoft.com/office/drawing/2014/main" id="{AE27A915-2F0A-45A8-955D-679B1C1810C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/>
            <a:stretch/>
          </p:blipFill>
          <p:spPr>
            <a:xfrm>
              <a:off x="539554" y="1025859"/>
              <a:ext cx="1158765" cy="1002620"/>
            </a:xfrm>
            <a:prstGeom prst="rect">
              <a:avLst/>
            </a:prstGeom>
          </p:spPr>
        </p:pic>
      </p:grpSp>
      <p:sp>
        <p:nvSpPr>
          <p:cNvPr id="55" name="Graphic 50">
            <a:extLst>
              <a:ext uri="{FF2B5EF4-FFF2-40B4-BE49-F238E27FC236}">
                <a16:creationId xmlns:a16="http://schemas.microsoft.com/office/drawing/2014/main" id="{48E7C0C6-0B99-5F1F-4EE4-6129D71FD3AD}"/>
              </a:ext>
            </a:extLst>
          </p:cNvPr>
          <p:cNvSpPr/>
          <p:nvPr/>
        </p:nvSpPr>
        <p:spPr>
          <a:xfrm flipH="1">
            <a:off x="-15766" y="4725714"/>
            <a:ext cx="9175532" cy="541264"/>
          </a:xfrm>
          <a:custGeom>
            <a:avLst/>
            <a:gdLst>
              <a:gd name="csX0" fmla="*/ 0 w 7774253"/>
              <a:gd name="csY0" fmla="*/ 0 h 458603"/>
              <a:gd name="csX1" fmla="*/ 7774253 w 7774253"/>
              <a:gd name="csY1" fmla="*/ 361052 h 458603"/>
              <a:gd name="csX2" fmla="*/ 7774253 w 7774253"/>
              <a:gd name="csY2" fmla="*/ 458604 h 458603"/>
              <a:gd name="csX3" fmla="*/ 0 w 7774253"/>
              <a:gd name="csY3" fmla="*/ 458604 h 458603"/>
              <a:gd name="csX4" fmla="*/ 0 w 7774253"/>
              <a:gd name="csY4" fmla="*/ 0 h 45860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7774253" h="458603">
                <a:moveTo>
                  <a:pt x="0" y="0"/>
                </a:moveTo>
                <a:lnTo>
                  <a:pt x="7774253" y="361052"/>
                </a:lnTo>
                <a:lnTo>
                  <a:pt x="7774253" y="458604"/>
                </a:lnTo>
                <a:lnTo>
                  <a:pt x="0" y="458604"/>
                </a:lnTo>
                <a:lnTo>
                  <a:pt x="0" y="0"/>
                </a:lnTo>
                <a:close/>
              </a:path>
            </a:pathLst>
          </a:custGeom>
          <a:solidFill>
            <a:srgbClr val="405999"/>
          </a:solidFill>
          <a:ln w="3782" cap="flat">
            <a:noFill/>
            <a:prstDash val="solid"/>
            <a:miter/>
          </a:ln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78945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BB9903-8E30-06D9-1F55-D55137747F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Afbeelding 181">
            <a:extLst>
              <a:ext uri="{FF2B5EF4-FFF2-40B4-BE49-F238E27FC236}">
                <a16:creationId xmlns:a16="http://schemas.microsoft.com/office/drawing/2014/main" id="{2F324F48-403D-7B9C-3B3C-7412D8BBD01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-1" b="36763"/>
          <a:stretch>
            <a:fillRect/>
          </a:stretch>
        </p:blipFill>
        <p:spPr>
          <a:xfrm>
            <a:off x="417553" y="4232516"/>
            <a:ext cx="8484120" cy="1029596"/>
          </a:xfrm>
          <a:prstGeom prst="rect">
            <a:avLst/>
          </a:prstGeom>
        </p:spPr>
      </p:pic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0684A8E-C1C1-1A71-3BE7-D7FCEA52F5C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13E1FB6B-1FE5-9441-940F-978A6B219BBD}" type="slidenum">
              <a:rPr lang="nl-NL" altLang="nl-NL" smtClean="0"/>
              <a:pPr>
                <a:defRPr/>
              </a:pPr>
              <a:t>7</a:t>
            </a:fld>
            <a:endParaRPr lang="nl-NL" alt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15D62B0-5E72-5BD6-AD3B-020FD7D6445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Acute Zorgnetwerk Noord-Nederland</a:t>
            </a:r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956EE48-68B4-71A5-B81F-10D9BB4CA9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8952" y="354193"/>
            <a:ext cx="7060411" cy="535531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nl-NL" sz="3200" dirty="0"/>
              <a:t>Voordelen voor iedereen</a:t>
            </a:r>
          </a:p>
        </p:txBody>
      </p:sp>
      <p:grpSp>
        <p:nvGrpSpPr>
          <p:cNvPr id="175" name="Groep 174">
            <a:extLst>
              <a:ext uri="{FF2B5EF4-FFF2-40B4-BE49-F238E27FC236}">
                <a16:creationId xmlns:a16="http://schemas.microsoft.com/office/drawing/2014/main" id="{6D323FA8-AD5A-E4F9-0E3F-571E1733AE94}"/>
              </a:ext>
            </a:extLst>
          </p:cNvPr>
          <p:cNvGrpSpPr/>
          <p:nvPr/>
        </p:nvGrpSpPr>
        <p:grpSpPr>
          <a:xfrm>
            <a:off x="183975" y="1131590"/>
            <a:ext cx="4485582" cy="2977547"/>
            <a:chOff x="199069" y="925368"/>
            <a:chExt cx="4485582" cy="2977547"/>
          </a:xfrm>
        </p:grpSpPr>
        <p:pic>
          <p:nvPicPr>
            <p:cNvPr id="11" name="Afbeelding 10">
              <a:extLst>
                <a:ext uri="{FF2B5EF4-FFF2-40B4-BE49-F238E27FC236}">
                  <a16:creationId xmlns:a16="http://schemas.microsoft.com/office/drawing/2014/main" id="{CA27BE68-BEFB-5839-5302-D269F4B601B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51782" y="925368"/>
              <a:ext cx="3832869" cy="2977547"/>
            </a:xfrm>
            <a:prstGeom prst="rect">
              <a:avLst/>
            </a:prstGeom>
          </p:spPr>
        </p:pic>
        <p:pic>
          <p:nvPicPr>
            <p:cNvPr id="6" name="Afbeelding 5">
              <a:extLst>
                <a:ext uri="{FF2B5EF4-FFF2-40B4-BE49-F238E27FC236}">
                  <a16:creationId xmlns:a16="http://schemas.microsoft.com/office/drawing/2014/main" id="{A4A7AB56-2D92-509A-CFBD-4574B3C1EA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4514" y="1077768"/>
              <a:ext cx="842988" cy="2825147"/>
            </a:xfrm>
            <a:prstGeom prst="rect">
              <a:avLst/>
            </a:prstGeom>
          </p:spPr>
        </p:pic>
        <p:sp>
          <p:nvSpPr>
            <p:cNvPr id="99" name="Ovaal 98">
              <a:extLst>
                <a:ext uri="{FF2B5EF4-FFF2-40B4-BE49-F238E27FC236}">
                  <a16:creationId xmlns:a16="http://schemas.microsoft.com/office/drawing/2014/main" id="{C0FCE567-C68E-0618-BA06-EB8AFF41C212}"/>
                </a:ext>
              </a:extLst>
            </p:cNvPr>
            <p:cNvSpPr/>
            <p:nvPr/>
          </p:nvSpPr>
          <p:spPr>
            <a:xfrm>
              <a:off x="241877" y="2378388"/>
              <a:ext cx="1049908" cy="1049908"/>
            </a:xfrm>
            <a:prstGeom prst="ellipse">
              <a:avLst/>
            </a:prstGeom>
            <a:solidFill>
              <a:srgbClr val="3F599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00" name="Tijdelijke aanduiding voor inhoud 2">
              <a:extLst>
                <a:ext uri="{FF2B5EF4-FFF2-40B4-BE49-F238E27FC236}">
                  <a16:creationId xmlns:a16="http://schemas.microsoft.com/office/drawing/2014/main" id="{ED02267B-9834-D42B-5D6B-0C67C2D7B38E}"/>
                </a:ext>
              </a:extLst>
            </p:cNvPr>
            <p:cNvSpPr txBox="1">
              <a:spLocks/>
            </p:cNvSpPr>
            <p:nvPr/>
          </p:nvSpPr>
          <p:spPr>
            <a:xfrm rot="21089571">
              <a:off x="199069" y="2704572"/>
              <a:ext cx="1106082" cy="350614"/>
            </a:xfrm>
            <a:prstGeom prst="rect">
              <a:avLst/>
            </a:prstGeom>
          </p:spPr>
          <p:txBody>
            <a:bodyPr vert="horz"/>
            <a:lstStyle>
              <a:lvl1pPr marL="2857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Font typeface="Arial" panose="020B0604020202020204" pitchFamily="34" charset="0"/>
                <a:buChar char="•"/>
                <a:defRPr sz="18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SzPct val="60000"/>
                <a:buFont typeface="Arial" panose="020B0604020202020204" pitchFamily="34" charset="0"/>
                <a:buChar char="•"/>
                <a:defRPr sz="16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Geneva" charset="-128"/>
                  <a:cs typeface="Arial" panose="020B0604020202020204" pitchFamily="34" charset="0"/>
                </a:defRPr>
              </a:lvl2pPr>
              <a:lvl3pPr marL="12001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SzPct val="90000"/>
                <a:buFont typeface="Arial" panose="020B0604020202020204" pitchFamily="34" charset="0"/>
                <a:buChar char="•"/>
                <a:defRPr sz="14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defRPr>
              </a:lvl3pPr>
              <a:lvl4pPr marL="1543050" indent="-1714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SzPct val="70000"/>
                <a:buFont typeface="Arial" panose="020B0604020202020204" pitchFamily="34" charset="0"/>
                <a:buChar char="•"/>
                <a:defRPr sz="12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ＭＳ Ｐゴシック" charset="-128"/>
                  <a:cs typeface="Arial" panose="020B0604020202020204" pitchFamily="34" charset="0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Arial"/>
                <a:buChar char="•"/>
                <a:defRPr sz="1000">
                  <a:solidFill>
                    <a:schemeClr val="tx1"/>
                  </a:solidFill>
                  <a:latin typeface="Verdana"/>
                  <a:ea typeface="ＭＳ Ｐゴシック" charset="-128"/>
                  <a:cs typeface="Verdana"/>
                </a:defRPr>
              </a:lvl5pPr>
              <a:lvl6pPr marL="25146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6pPr>
              <a:lvl7pPr marL="29718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7pPr>
              <a:lvl8pPr marL="3429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8pPr>
              <a:lvl9pPr marL="3886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9pPr>
            </a:lstStyle>
            <a:p>
              <a:pPr marL="0" indent="0" algn="ctr">
                <a:lnSpc>
                  <a:spcPts val="560"/>
                </a:lnSpc>
                <a:spcAft>
                  <a:spcPts val="800"/>
                </a:spcAft>
                <a:buFont typeface="Arial" panose="020B0604020202020204" pitchFamily="34" charset="0"/>
                <a:buNone/>
              </a:pPr>
              <a:r>
                <a:rPr lang="nl-NL" sz="1600" b="1" kern="100" dirty="0">
                  <a:solidFill>
                    <a:schemeClr val="bg1"/>
                  </a:solidFill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Zorg-</a:t>
              </a:r>
            </a:p>
            <a:p>
              <a:pPr marL="0" indent="0" algn="ctr">
                <a:lnSpc>
                  <a:spcPts val="560"/>
                </a:lnSpc>
                <a:spcAft>
                  <a:spcPts val="800"/>
                </a:spcAft>
                <a:buFont typeface="Arial" panose="020B0604020202020204" pitchFamily="34" charset="0"/>
                <a:buNone/>
              </a:pPr>
              <a:r>
                <a:rPr lang="nl-NL" sz="1600" b="1" kern="100" dirty="0">
                  <a:solidFill>
                    <a:schemeClr val="bg1"/>
                  </a:solidFill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verlener</a:t>
              </a:r>
            </a:p>
          </p:txBody>
        </p:sp>
      </p:grpSp>
      <p:grpSp>
        <p:nvGrpSpPr>
          <p:cNvPr id="178" name="Groep 177">
            <a:extLst>
              <a:ext uri="{FF2B5EF4-FFF2-40B4-BE49-F238E27FC236}">
                <a16:creationId xmlns:a16="http://schemas.microsoft.com/office/drawing/2014/main" id="{16A4061D-1102-E6ED-2F82-24371F59C506}"/>
              </a:ext>
            </a:extLst>
          </p:cNvPr>
          <p:cNvGrpSpPr/>
          <p:nvPr/>
        </p:nvGrpSpPr>
        <p:grpSpPr>
          <a:xfrm>
            <a:off x="4463685" y="1131590"/>
            <a:ext cx="4434576" cy="3007758"/>
            <a:chOff x="4385896" y="975058"/>
            <a:chExt cx="4434576" cy="3007758"/>
          </a:xfrm>
        </p:grpSpPr>
        <p:grpSp>
          <p:nvGrpSpPr>
            <p:cNvPr id="176" name="Groep 175">
              <a:extLst>
                <a:ext uri="{FF2B5EF4-FFF2-40B4-BE49-F238E27FC236}">
                  <a16:creationId xmlns:a16="http://schemas.microsoft.com/office/drawing/2014/main" id="{4E5EF843-0BA1-73A8-5109-50E40C5FE9AC}"/>
                </a:ext>
              </a:extLst>
            </p:cNvPr>
            <p:cNvGrpSpPr/>
            <p:nvPr/>
          </p:nvGrpSpPr>
          <p:grpSpPr>
            <a:xfrm>
              <a:off x="4408494" y="975058"/>
              <a:ext cx="4411978" cy="3007758"/>
              <a:chOff x="4408494" y="925368"/>
              <a:chExt cx="4411978" cy="3007758"/>
            </a:xfrm>
          </p:grpSpPr>
          <p:pic>
            <p:nvPicPr>
              <p:cNvPr id="13" name="Afbeelding 12">
                <a:extLst>
                  <a:ext uri="{FF2B5EF4-FFF2-40B4-BE49-F238E27FC236}">
                    <a16:creationId xmlns:a16="http://schemas.microsoft.com/office/drawing/2014/main" id="{C3D13626-8565-9722-E246-00D43949D5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987603" y="925368"/>
                <a:ext cx="3832869" cy="3007758"/>
              </a:xfrm>
              <a:prstGeom prst="rect">
                <a:avLst/>
              </a:prstGeom>
            </p:spPr>
          </p:pic>
          <p:pic>
            <p:nvPicPr>
              <p:cNvPr id="14" name="Afbeelding 13">
                <a:extLst>
                  <a:ext uri="{FF2B5EF4-FFF2-40B4-BE49-F238E27FC236}">
                    <a16:creationId xmlns:a16="http://schemas.microsoft.com/office/drawing/2014/main" id="{30D2F200-22FD-5F3D-F7A5-1AAEB65700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631780" y="1077769"/>
                <a:ext cx="1040702" cy="2710664"/>
              </a:xfrm>
              <a:prstGeom prst="rect">
                <a:avLst/>
              </a:prstGeom>
            </p:spPr>
          </p:pic>
          <p:sp>
            <p:nvSpPr>
              <p:cNvPr id="101" name="Ovaal 100">
                <a:extLst>
                  <a:ext uri="{FF2B5EF4-FFF2-40B4-BE49-F238E27FC236}">
                    <a16:creationId xmlns:a16="http://schemas.microsoft.com/office/drawing/2014/main" id="{A8C0A1D9-A89E-6593-37FD-8E2CB19F3C7E}"/>
                  </a:ext>
                </a:extLst>
              </p:cNvPr>
              <p:cNvSpPr/>
              <p:nvPr/>
            </p:nvSpPr>
            <p:spPr>
              <a:xfrm>
                <a:off x="4408494" y="2535524"/>
                <a:ext cx="1049908" cy="1049908"/>
              </a:xfrm>
              <a:prstGeom prst="ellipse">
                <a:avLst/>
              </a:prstGeom>
              <a:solidFill>
                <a:srgbClr val="3F5999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</p:grpSp>
        <p:sp>
          <p:nvSpPr>
            <p:cNvPr id="102" name="Tijdelijke aanduiding voor inhoud 2">
              <a:extLst>
                <a:ext uri="{FF2B5EF4-FFF2-40B4-BE49-F238E27FC236}">
                  <a16:creationId xmlns:a16="http://schemas.microsoft.com/office/drawing/2014/main" id="{79447CC6-D1AB-0F7D-5CDC-C5AFFB1449FF}"/>
                </a:ext>
              </a:extLst>
            </p:cNvPr>
            <p:cNvSpPr txBox="1">
              <a:spLocks/>
            </p:cNvSpPr>
            <p:nvPr/>
          </p:nvSpPr>
          <p:spPr>
            <a:xfrm rot="21089571">
              <a:off x="4385896" y="3012715"/>
              <a:ext cx="1106082" cy="350614"/>
            </a:xfrm>
            <a:prstGeom prst="rect">
              <a:avLst/>
            </a:prstGeom>
          </p:spPr>
          <p:txBody>
            <a:bodyPr vert="horz" anchor="ctr"/>
            <a:lstStyle>
              <a:lvl1pPr marL="2857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Font typeface="Arial" panose="020B0604020202020204" pitchFamily="34" charset="0"/>
                <a:buChar char="•"/>
                <a:defRPr sz="18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SzPct val="60000"/>
                <a:buFont typeface="Arial" panose="020B0604020202020204" pitchFamily="34" charset="0"/>
                <a:buChar char="•"/>
                <a:defRPr sz="16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Geneva" charset="-128"/>
                  <a:cs typeface="Arial" panose="020B0604020202020204" pitchFamily="34" charset="0"/>
                </a:defRPr>
              </a:lvl2pPr>
              <a:lvl3pPr marL="12001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SzPct val="90000"/>
                <a:buFont typeface="Arial" panose="020B0604020202020204" pitchFamily="34" charset="0"/>
                <a:buChar char="•"/>
                <a:defRPr sz="14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defRPr>
              </a:lvl3pPr>
              <a:lvl4pPr marL="1543050" indent="-1714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SzPct val="70000"/>
                <a:buFont typeface="Arial" panose="020B0604020202020204" pitchFamily="34" charset="0"/>
                <a:buChar char="•"/>
                <a:defRPr sz="12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ＭＳ Ｐゴシック" charset="-128"/>
                  <a:cs typeface="Arial" panose="020B0604020202020204" pitchFamily="34" charset="0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Arial"/>
                <a:buChar char="•"/>
                <a:defRPr sz="1000">
                  <a:solidFill>
                    <a:schemeClr val="tx1"/>
                  </a:solidFill>
                  <a:latin typeface="Verdana"/>
                  <a:ea typeface="ＭＳ Ｐゴシック" charset="-128"/>
                  <a:cs typeface="Verdana"/>
                </a:defRPr>
              </a:lvl5pPr>
              <a:lvl6pPr marL="25146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6pPr>
              <a:lvl7pPr marL="29718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7pPr>
              <a:lvl8pPr marL="3429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8pPr>
              <a:lvl9pPr marL="3886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9pPr>
            </a:lstStyle>
            <a:p>
              <a:pPr marL="0" indent="0" algn="ctr">
                <a:lnSpc>
                  <a:spcPts val="560"/>
                </a:lnSpc>
                <a:spcAft>
                  <a:spcPts val="800"/>
                </a:spcAft>
                <a:buFont typeface="Arial" panose="020B0604020202020204" pitchFamily="34" charset="0"/>
                <a:buNone/>
              </a:pPr>
              <a:r>
                <a:rPr lang="nl-NL" b="1" kern="100" dirty="0">
                  <a:solidFill>
                    <a:schemeClr val="bg1"/>
                  </a:solidFill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Patiënt</a:t>
              </a:r>
            </a:p>
          </p:txBody>
        </p:sp>
      </p:grpSp>
      <p:sp>
        <p:nvSpPr>
          <p:cNvPr id="111" name="Graphic 50">
            <a:extLst>
              <a:ext uri="{FF2B5EF4-FFF2-40B4-BE49-F238E27FC236}">
                <a16:creationId xmlns:a16="http://schemas.microsoft.com/office/drawing/2014/main" id="{95C9187B-0138-9D39-CFC7-3AE753555F59}"/>
              </a:ext>
            </a:extLst>
          </p:cNvPr>
          <p:cNvSpPr/>
          <p:nvPr/>
        </p:nvSpPr>
        <p:spPr>
          <a:xfrm flipH="1">
            <a:off x="-15766" y="4725714"/>
            <a:ext cx="9175532" cy="541264"/>
          </a:xfrm>
          <a:custGeom>
            <a:avLst/>
            <a:gdLst>
              <a:gd name="csX0" fmla="*/ 0 w 7774253"/>
              <a:gd name="csY0" fmla="*/ 0 h 458603"/>
              <a:gd name="csX1" fmla="*/ 7774253 w 7774253"/>
              <a:gd name="csY1" fmla="*/ 361052 h 458603"/>
              <a:gd name="csX2" fmla="*/ 7774253 w 7774253"/>
              <a:gd name="csY2" fmla="*/ 458604 h 458603"/>
              <a:gd name="csX3" fmla="*/ 0 w 7774253"/>
              <a:gd name="csY3" fmla="*/ 458604 h 458603"/>
              <a:gd name="csX4" fmla="*/ 0 w 7774253"/>
              <a:gd name="csY4" fmla="*/ 0 h 45860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7774253" h="458603">
                <a:moveTo>
                  <a:pt x="0" y="0"/>
                </a:moveTo>
                <a:lnTo>
                  <a:pt x="7774253" y="361052"/>
                </a:lnTo>
                <a:lnTo>
                  <a:pt x="7774253" y="458604"/>
                </a:lnTo>
                <a:lnTo>
                  <a:pt x="0" y="458604"/>
                </a:lnTo>
                <a:lnTo>
                  <a:pt x="0" y="0"/>
                </a:lnTo>
                <a:close/>
              </a:path>
            </a:pathLst>
          </a:custGeom>
          <a:solidFill>
            <a:srgbClr val="405999"/>
          </a:solidFill>
          <a:ln w="3782" cap="flat">
            <a:noFill/>
            <a:prstDash val="solid"/>
            <a:miter/>
          </a:ln>
        </p:spPr>
        <p:txBody>
          <a:bodyPr/>
          <a:lstStyle/>
          <a:p>
            <a:endParaRPr lang="nl-NL"/>
          </a:p>
        </p:txBody>
      </p:sp>
      <p:grpSp>
        <p:nvGrpSpPr>
          <p:cNvPr id="200" name="Groep 199">
            <a:extLst>
              <a:ext uri="{FF2B5EF4-FFF2-40B4-BE49-F238E27FC236}">
                <a16:creationId xmlns:a16="http://schemas.microsoft.com/office/drawing/2014/main" id="{DE4A5CC0-16F9-9D67-901C-D0CA4273769D}"/>
              </a:ext>
            </a:extLst>
          </p:cNvPr>
          <p:cNvGrpSpPr/>
          <p:nvPr/>
        </p:nvGrpSpPr>
        <p:grpSpPr>
          <a:xfrm>
            <a:off x="5813452" y="1528862"/>
            <a:ext cx="3070531" cy="1987840"/>
            <a:chOff x="5813452" y="1528862"/>
            <a:chExt cx="3070531" cy="1987840"/>
          </a:xfrm>
        </p:grpSpPr>
        <p:grpSp>
          <p:nvGrpSpPr>
            <p:cNvPr id="171" name="Groep 170">
              <a:extLst>
                <a:ext uri="{FF2B5EF4-FFF2-40B4-BE49-F238E27FC236}">
                  <a16:creationId xmlns:a16="http://schemas.microsoft.com/office/drawing/2014/main" id="{7A0DCFA6-5DDB-58F2-FEBD-8CD53DC241FE}"/>
                </a:ext>
              </a:extLst>
            </p:cNvPr>
            <p:cNvGrpSpPr/>
            <p:nvPr/>
          </p:nvGrpSpPr>
          <p:grpSpPr>
            <a:xfrm>
              <a:off x="5813452" y="1528862"/>
              <a:ext cx="2710491" cy="373361"/>
              <a:chOff x="5735663" y="1246160"/>
              <a:chExt cx="2710491" cy="373361"/>
            </a:xfrm>
          </p:grpSpPr>
          <p:sp>
            <p:nvSpPr>
              <p:cNvPr id="69" name="Tijdelijke aanduiding voor inhoud 2">
                <a:extLst>
                  <a:ext uri="{FF2B5EF4-FFF2-40B4-BE49-F238E27FC236}">
                    <a16:creationId xmlns:a16="http://schemas.microsoft.com/office/drawing/2014/main" id="{D6D9475A-749A-A74F-D7F4-BBDB4D3423A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116284" y="1300552"/>
                <a:ext cx="2329870" cy="282944"/>
              </a:xfrm>
              <a:prstGeom prst="rect">
                <a:avLst/>
              </a:prstGeom>
            </p:spPr>
            <p:txBody>
              <a:bodyPr vert="horz"/>
              <a:lstStyle>
                <a:lvl1pPr marL="2857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49D33"/>
                  </a:buClr>
                  <a:buFont typeface="Arial" panose="020B0604020202020204" pitchFamily="34" charset="0"/>
                  <a:buChar char="•"/>
                  <a:defRPr sz="1800" b="0" i="0" baseline="0">
                    <a:solidFill>
                      <a:srgbClr val="3459A0"/>
                    </a:solidFill>
                    <a:latin typeface="Arial" panose="020B0604020202020204" pitchFamily="34" charset="0"/>
                    <a:ea typeface="ＭＳ Ｐゴシック" charset="0"/>
                    <a:cs typeface="Arial" panose="020B0604020202020204" pitchFamily="34" charset="0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49D33"/>
                  </a:buClr>
                  <a:buSzPct val="60000"/>
                  <a:buFont typeface="Arial" panose="020B0604020202020204" pitchFamily="34" charset="0"/>
                  <a:buChar char="•"/>
                  <a:defRPr sz="1600" b="0" i="0" baseline="0">
                    <a:solidFill>
                      <a:srgbClr val="3459A0"/>
                    </a:solidFill>
                    <a:latin typeface="Arial" panose="020B0604020202020204" pitchFamily="34" charset="0"/>
                    <a:ea typeface="Geneva" charset="-128"/>
                    <a:cs typeface="Arial" panose="020B0604020202020204" pitchFamily="34" charset="0"/>
                  </a:defRPr>
                </a:lvl2pPr>
                <a:lvl3pPr marL="12001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49D33"/>
                  </a:buClr>
                  <a:buSzPct val="90000"/>
                  <a:buFont typeface="Arial" panose="020B0604020202020204" pitchFamily="34" charset="0"/>
                  <a:buChar char="•"/>
                  <a:defRPr sz="1400" b="0" i="0" baseline="0">
                    <a:solidFill>
                      <a:srgbClr val="3459A0"/>
                    </a:solidFill>
                    <a:latin typeface="Arial" panose="020B0604020202020204" pitchFamily="34" charset="0"/>
                    <a:ea typeface="ＭＳ Ｐゴシック" charset="0"/>
                    <a:cs typeface="Arial" panose="020B0604020202020204" pitchFamily="34" charset="0"/>
                  </a:defRPr>
                </a:lvl3pPr>
                <a:lvl4pPr marL="1543050" indent="-1714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49D33"/>
                  </a:buClr>
                  <a:buSzPct val="70000"/>
                  <a:buFont typeface="Arial" panose="020B0604020202020204" pitchFamily="34" charset="0"/>
                  <a:buChar char="•"/>
                  <a:defRPr sz="1200" b="0" i="0" baseline="0">
                    <a:solidFill>
                      <a:srgbClr val="3459A0"/>
                    </a:solidFill>
                    <a:latin typeface="Arial" panose="020B0604020202020204" pitchFamily="34" charset="0"/>
                    <a:ea typeface="ＭＳ Ｐゴシック" charset="-128"/>
                    <a:cs typeface="Arial" panose="020B0604020202020204" pitchFamily="34" charset="0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Arial"/>
                  <a:buChar char="•"/>
                  <a:defRPr sz="1000">
                    <a:solidFill>
                      <a:schemeClr val="tx1"/>
                    </a:solidFill>
                    <a:latin typeface="Verdana"/>
                    <a:ea typeface="ＭＳ Ｐゴシック" charset="-128"/>
                    <a:cs typeface="Verdana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ea typeface="Geneva" charset="-128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ea typeface="Geneva" charset="-128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ea typeface="Geneva" charset="-128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ea typeface="Geneva" charset="-128"/>
                  </a:defRPr>
                </a:lvl9pPr>
              </a:lstStyle>
              <a:p>
                <a:pPr marL="0" indent="0">
                  <a:lnSpc>
                    <a:spcPts val="1760"/>
                  </a:lnSpc>
                  <a:spcBef>
                    <a:spcPts val="0"/>
                  </a:spcBef>
                  <a:spcAft>
                    <a:spcPts val="800"/>
                  </a:spcAft>
                  <a:buNone/>
                </a:pPr>
                <a:r>
                  <a:rPr lang="nl-NL" kern="100" dirty="0">
                    <a:solidFill>
                      <a:schemeClr val="tx1"/>
                    </a:solidFill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Sneller juiste hulp</a:t>
                </a:r>
              </a:p>
            </p:txBody>
          </p:sp>
          <p:sp>
            <p:nvSpPr>
              <p:cNvPr id="86" name="Ovaal 85">
                <a:extLst>
                  <a:ext uri="{FF2B5EF4-FFF2-40B4-BE49-F238E27FC236}">
                    <a16:creationId xmlns:a16="http://schemas.microsoft.com/office/drawing/2014/main" id="{8F59EE9E-D6F7-CD66-4E30-05C1F9E25AEE}"/>
                  </a:ext>
                </a:extLst>
              </p:cNvPr>
              <p:cNvSpPr/>
              <p:nvPr/>
            </p:nvSpPr>
            <p:spPr>
              <a:xfrm>
                <a:off x="5735663" y="1268907"/>
                <a:ext cx="350614" cy="35061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dirty="0"/>
              </a:p>
            </p:txBody>
          </p:sp>
          <p:pic>
            <p:nvPicPr>
              <p:cNvPr id="157" name="Graphic 156" descr="Vinkje met effen opvulling">
                <a:extLst>
                  <a:ext uri="{FF2B5EF4-FFF2-40B4-BE49-F238E27FC236}">
                    <a16:creationId xmlns:a16="http://schemas.microsoft.com/office/drawing/2014/main" id="{3DA92FE2-389D-5B36-72D8-2CB1314E17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807216" y="1246160"/>
                <a:ext cx="310529" cy="310529"/>
              </a:xfrm>
              <a:prstGeom prst="rect">
                <a:avLst/>
              </a:prstGeom>
            </p:spPr>
          </p:pic>
        </p:grpSp>
        <p:grpSp>
          <p:nvGrpSpPr>
            <p:cNvPr id="172" name="Groep 171">
              <a:extLst>
                <a:ext uri="{FF2B5EF4-FFF2-40B4-BE49-F238E27FC236}">
                  <a16:creationId xmlns:a16="http://schemas.microsoft.com/office/drawing/2014/main" id="{0961CEA2-9CA5-3400-2004-DB34E1C51AD0}"/>
                </a:ext>
              </a:extLst>
            </p:cNvPr>
            <p:cNvGrpSpPr/>
            <p:nvPr/>
          </p:nvGrpSpPr>
          <p:grpSpPr>
            <a:xfrm>
              <a:off x="5813452" y="1958821"/>
              <a:ext cx="3070531" cy="430970"/>
              <a:chOff x="5735663" y="1540946"/>
              <a:chExt cx="3070531" cy="430970"/>
            </a:xfrm>
          </p:grpSpPr>
          <p:sp>
            <p:nvSpPr>
              <p:cNvPr id="70" name="Tijdelijke aanduiding voor inhoud 2">
                <a:extLst>
                  <a:ext uri="{FF2B5EF4-FFF2-40B4-BE49-F238E27FC236}">
                    <a16:creationId xmlns:a16="http://schemas.microsoft.com/office/drawing/2014/main" id="{D1DC5490-FC53-A82A-9B99-B05155BA96C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116284" y="1540946"/>
                <a:ext cx="2689910" cy="293088"/>
              </a:xfrm>
              <a:prstGeom prst="rect">
                <a:avLst/>
              </a:prstGeom>
            </p:spPr>
            <p:txBody>
              <a:bodyPr vert="horz"/>
              <a:lstStyle>
                <a:lvl1pPr marL="2857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49D33"/>
                  </a:buClr>
                  <a:buFont typeface="Arial" panose="020B0604020202020204" pitchFamily="34" charset="0"/>
                  <a:buChar char="•"/>
                  <a:defRPr sz="1800" b="0" i="0" baseline="0">
                    <a:solidFill>
                      <a:srgbClr val="3459A0"/>
                    </a:solidFill>
                    <a:latin typeface="Arial" panose="020B0604020202020204" pitchFamily="34" charset="0"/>
                    <a:ea typeface="ＭＳ Ｐゴシック" charset="0"/>
                    <a:cs typeface="Arial" panose="020B0604020202020204" pitchFamily="34" charset="0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49D33"/>
                  </a:buClr>
                  <a:buSzPct val="60000"/>
                  <a:buFont typeface="Arial" panose="020B0604020202020204" pitchFamily="34" charset="0"/>
                  <a:buChar char="•"/>
                  <a:defRPr sz="1600" b="0" i="0" baseline="0">
                    <a:solidFill>
                      <a:srgbClr val="3459A0"/>
                    </a:solidFill>
                    <a:latin typeface="Arial" panose="020B0604020202020204" pitchFamily="34" charset="0"/>
                    <a:ea typeface="Geneva" charset="-128"/>
                    <a:cs typeface="Arial" panose="020B0604020202020204" pitchFamily="34" charset="0"/>
                  </a:defRPr>
                </a:lvl2pPr>
                <a:lvl3pPr marL="12001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49D33"/>
                  </a:buClr>
                  <a:buSzPct val="90000"/>
                  <a:buFont typeface="Arial" panose="020B0604020202020204" pitchFamily="34" charset="0"/>
                  <a:buChar char="•"/>
                  <a:defRPr sz="1400" b="0" i="0" baseline="0">
                    <a:solidFill>
                      <a:srgbClr val="3459A0"/>
                    </a:solidFill>
                    <a:latin typeface="Arial" panose="020B0604020202020204" pitchFamily="34" charset="0"/>
                    <a:ea typeface="ＭＳ Ｐゴシック" charset="0"/>
                    <a:cs typeface="Arial" panose="020B0604020202020204" pitchFamily="34" charset="0"/>
                  </a:defRPr>
                </a:lvl3pPr>
                <a:lvl4pPr marL="1543050" indent="-1714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49D33"/>
                  </a:buClr>
                  <a:buSzPct val="70000"/>
                  <a:buFont typeface="Arial" panose="020B0604020202020204" pitchFamily="34" charset="0"/>
                  <a:buChar char="•"/>
                  <a:defRPr sz="1200" b="0" i="0" baseline="0">
                    <a:solidFill>
                      <a:srgbClr val="3459A0"/>
                    </a:solidFill>
                    <a:latin typeface="Arial" panose="020B0604020202020204" pitchFamily="34" charset="0"/>
                    <a:ea typeface="ＭＳ Ｐゴシック" charset="-128"/>
                    <a:cs typeface="Arial" panose="020B0604020202020204" pitchFamily="34" charset="0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Arial"/>
                  <a:buChar char="•"/>
                  <a:defRPr sz="1000">
                    <a:solidFill>
                      <a:schemeClr val="tx1"/>
                    </a:solidFill>
                    <a:latin typeface="Verdana"/>
                    <a:ea typeface="ＭＳ Ｐゴシック" charset="-128"/>
                    <a:cs typeface="Verdana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ea typeface="Geneva" charset="-128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ea typeface="Geneva" charset="-128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ea typeface="Geneva" charset="-128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ea typeface="Geneva" charset="-128"/>
                  </a:defRPr>
                </a:lvl9pPr>
              </a:lstStyle>
              <a:p>
                <a:pPr marL="0" indent="0">
                  <a:lnSpc>
                    <a:spcPts val="1760"/>
                  </a:lnSpc>
                  <a:spcBef>
                    <a:spcPts val="0"/>
                  </a:spcBef>
                  <a:spcAft>
                    <a:spcPts val="800"/>
                  </a:spcAft>
                  <a:buNone/>
                </a:pPr>
                <a:r>
                  <a:rPr lang="nl-NL" kern="100" dirty="0">
                    <a:solidFill>
                      <a:schemeClr val="tx1"/>
                    </a:solidFill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Duidelijke informatie en begeleiding</a:t>
                </a:r>
              </a:p>
              <a:p>
                <a:pPr marL="0" indent="0">
                  <a:lnSpc>
                    <a:spcPts val="1760"/>
                  </a:lnSpc>
                  <a:spcBef>
                    <a:spcPts val="0"/>
                  </a:spcBef>
                  <a:spcAft>
                    <a:spcPts val="800"/>
                  </a:spcAft>
                  <a:buNone/>
                </a:pPr>
                <a:endParaRPr lang="nl-NL" kern="100" dirty="0">
                  <a:solidFill>
                    <a:schemeClr val="tx1"/>
                  </a:solidFill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9" name="Ovaal 88">
                <a:extLst>
                  <a:ext uri="{FF2B5EF4-FFF2-40B4-BE49-F238E27FC236}">
                    <a16:creationId xmlns:a16="http://schemas.microsoft.com/office/drawing/2014/main" id="{E5F30A57-8DAE-FFEB-CC89-6BC9ED3AF0FE}"/>
                  </a:ext>
                </a:extLst>
              </p:cNvPr>
              <p:cNvSpPr/>
              <p:nvPr/>
            </p:nvSpPr>
            <p:spPr>
              <a:xfrm>
                <a:off x="5735663" y="1621302"/>
                <a:ext cx="350614" cy="35061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dirty="0"/>
              </a:p>
            </p:txBody>
          </p:sp>
          <p:pic>
            <p:nvPicPr>
              <p:cNvPr id="158" name="Graphic 157" descr="Vinkje met effen opvulling">
                <a:extLst>
                  <a:ext uri="{FF2B5EF4-FFF2-40B4-BE49-F238E27FC236}">
                    <a16:creationId xmlns:a16="http://schemas.microsoft.com/office/drawing/2014/main" id="{03240534-46E9-F571-C151-D1E47E9C62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807216" y="1612095"/>
                <a:ext cx="310529" cy="310529"/>
              </a:xfrm>
              <a:prstGeom prst="rect">
                <a:avLst/>
              </a:prstGeom>
            </p:spPr>
          </p:pic>
        </p:grpSp>
        <p:grpSp>
          <p:nvGrpSpPr>
            <p:cNvPr id="173" name="Groep 172">
              <a:extLst>
                <a:ext uri="{FF2B5EF4-FFF2-40B4-BE49-F238E27FC236}">
                  <a16:creationId xmlns:a16="http://schemas.microsoft.com/office/drawing/2014/main" id="{93E9141A-0860-4BBE-7C09-2C8ACD5E056F}"/>
                </a:ext>
              </a:extLst>
            </p:cNvPr>
            <p:cNvGrpSpPr/>
            <p:nvPr/>
          </p:nvGrpSpPr>
          <p:grpSpPr>
            <a:xfrm>
              <a:off x="5813452" y="2541505"/>
              <a:ext cx="2364729" cy="499343"/>
              <a:chOff x="5735663" y="1932477"/>
              <a:chExt cx="2364729" cy="499343"/>
            </a:xfrm>
          </p:grpSpPr>
          <p:sp>
            <p:nvSpPr>
              <p:cNvPr id="71" name="Tijdelijke aanduiding voor inhoud 2">
                <a:extLst>
                  <a:ext uri="{FF2B5EF4-FFF2-40B4-BE49-F238E27FC236}">
                    <a16:creationId xmlns:a16="http://schemas.microsoft.com/office/drawing/2014/main" id="{B0DF9DF9-A3D7-B3AE-A996-8FD15082234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116284" y="1932477"/>
                <a:ext cx="1984108" cy="499343"/>
              </a:xfrm>
              <a:prstGeom prst="rect">
                <a:avLst/>
              </a:prstGeom>
            </p:spPr>
            <p:txBody>
              <a:bodyPr vert="horz"/>
              <a:lstStyle>
                <a:lvl1pPr marL="2857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49D33"/>
                  </a:buClr>
                  <a:buFont typeface="Arial" panose="020B0604020202020204" pitchFamily="34" charset="0"/>
                  <a:buChar char="•"/>
                  <a:defRPr sz="1800" b="0" i="0" baseline="0">
                    <a:solidFill>
                      <a:srgbClr val="3459A0"/>
                    </a:solidFill>
                    <a:latin typeface="Arial" panose="020B0604020202020204" pitchFamily="34" charset="0"/>
                    <a:ea typeface="ＭＳ Ｐゴシック" charset="0"/>
                    <a:cs typeface="Arial" panose="020B0604020202020204" pitchFamily="34" charset="0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49D33"/>
                  </a:buClr>
                  <a:buSzPct val="60000"/>
                  <a:buFont typeface="Arial" panose="020B0604020202020204" pitchFamily="34" charset="0"/>
                  <a:buChar char="•"/>
                  <a:defRPr sz="1600" b="0" i="0" baseline="0">
                    <a:solidFill>
                      <a:srgbClr val="3459A0"/>
                    </a:solidFill>
                    <a:latin typeface="Arial" panose="020B0604020202020204" pitchFamily="34" charset="0"/>
                    <a:ea typeface="Geneva" charset="-128"/>
                    <a:cs typeface="Arial" panose="020B0604020202020204" pitchFamily="34" charset="0"/>
                  </a:defRPr>
                </a:lvl2pPr>
                <a:lvl3pPr marL="12001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49D33"/>
                  </a:buClr>
                  <a:buSzPct val="90000"/>
                  <a:buFont typeface="Arial" panose="020B0604020202020204" pitchFamily="34" charset="0"/>
                  <a:buChar char="•"/>
                  <a:defRPr sz="1400" b="0" i="0" baseline="0">
                    <a:solidFill>
                      <a:srgbClr val="3459A0"/>
                    </a:solidFill>
                    <a:latin typeface="Arial" panose="020B0604020202020204" pitchFamily="34" charset="0"/>
                    <a:ea typeface="ＭＳ Ｐゴシック" charset="0"/>
                    <a:cs typeface="Arial" panose="020B0604020202020204" pitchFamily="34" charset="0"/>
                  </a:defRPr>
                </a:lvl3pPr>
                <a:lvl4pPr marL="1543050" indent="-1714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49D33"/>
                  </a:buClr>
                  <a:buSzPct val="70000"/>
                  <a:buFont typeface="Arial" panose="020B0604020202020204" pitchFamily="34" charset="0"/>
                  <a:buChar char="•"/>
                  <a:defRPr sz="1200" b="0" i="0" baseline="0">
                    <a:solidFill>
                      <a:srgbClr val="3459A0"/>
                    </a:solidFill>
                    <a:latin typeface="Arial" panose="020B0604020202020204" pitchFamily="34" charset="0"/>
                    <a:ea typeface="ＭＳ Ｐゴシック" charset="-128"/>
                    <a:cs typeface="Arial" panose="020B0604020202020204" pitchFamily="34" charset="0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Arial"/>
                  <a:buChar char="•"/>
                  <a:defRPr sz="1000">
                    <a:solidFill>
                      <a:schemeClr val="tx1"/>
                    </a:solidFill>
                    <a:latin typeface="Verdana"/>
                    <a:ea typeface="ＭＳ Ｐゴシック" charset="-128"/>
                    <a:cs typeface="Verdana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ea typeface="Geneva" charset="-128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ea typeface="Geneva" charset="-128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ea typeface="Geneva" charset="-128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ea typeface="Geneva" charset="-128"/>
                  </a:defRPr>
                </a:lvl9pPr>
              </a:lstStyle>
              <a:p>
                <a:pPr marL="0" indent="0">
                  <a:lnSpc>
                    <a:spcPts val="1760"/>
                  </a:lnSpc>
                  <a:spcBef>
                    <a:spcPts val="0"/>
                  </a:spcBef>
                  <a:spcAft>
                    <a:spcPts val="800"/>
                  </a:spcAft>
                  <a:buNone/>
                </a:pPr>
                <a:r>
                  <a:rPr lang="nl-NL" kern="100" dirty="0">
                    <a:solidFill>
                      <a:schemeClr val="tx1"/>
                    </a:solidFill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Het verhaal maar één keer vertellen</a:t>
                </a:r>
              </a:p>
            </p:txBody>
          </p:sp>
          <p:sp>
            <p:nvSpPr>
              <p:cNvPr id="92" name="Ovaal 91">
                <a:extLst>
                  <a:ext uri="{FF2B5EF4-FFF2-40B4-BE49-F238E27FC236}">
                    <a16:creationId xmlns:a16="http://schemas.microsoft.com/office/drawing/2014/main" id="{C42E21C6-CDA5-82E7-39C1-CB7C87CFE000}"/>
                  </a:ext>
                </a:extLst>
              </p:cNvPr>
              <p:cNvSpPr/>
              <p:nvPr/>
            </p:nvSpPr>
            <p:spPr>
              <a:xfrm>
                <a:off x="5735663" y="1996552"/>
                <a:ext cx="350614" cy="35061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pic>
            <p:nvPicPr>
              <p:cNvPr id="159" name="Graphic 158" descr="Vinkje met effen opvulling">
                <a:extLst>
                  <a:ext uri="{FF2B5EF4-FFF2-40B4-BE49-F238E27FC236}">
                    <a16:creationId xmlns:a16="http://schemas.microsoft.com/office/drawing/2014/main" id="{D66103CB-CE4A-D060-F7FD-E29EEF44A1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807216" y="1988167"/>
                <a:ext cx="310529" cy="310529"/>
              </a:xfrm>
              <a:prstGeom prst="rect">
                <a:avLst/>
              </a:prstGeom>
            </p:spPr>
          </p:pic>
        </p:grpSp>
        <p:grpSp>
          <p:nvGrpSpPr>
            <p:cNvPr id="174" name="Groep 173">
              <a:extLst>
                <a:ext uri="{FF2B5EF4-FFF2-40B4-BE49-F238E27FC236}">
                  <a16:creationId xmlns:a16="http://schemas.microsoft.com/office/drawing/2014/main" id="{3C022404-A497-C027-5378-DD66FE7AC617}"/>
                </a:ext>
              </a:extLst>
            </p:cNvPr>
            <p:cNvGrpSpPr/>
            <p:nvPr/>
          </p:nvGrpSpPr>
          <p:grpSpPr>
            <a:xfrm>
              <a:off x="5813452" y="3082955"/>
              <a:ext cx="3069006" cy="433747"/>
              <a:chOff x="5735663" y="2472819"/>
              <a:chExt cx="3069006" cy="433747"/>
            </a:xfrm>
          </p:grpSpPr>
          <p:sp>
            <p:nvSpPr>
              <p:cNvPr id="72" name="Tijdelijke aanduiding voor inhoud 2">
                <a:extLst>
                  <a:ext uri="{FF2B5EF4-FFF2-40B4-BE49-F238E27FC236}">
                    <a16:creationId xmlns:a16="http://schemas.microsoft.com/office/drawing/2014/main" id="{4A629FA8-8E32-8BB8-703B-B168D6F6617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114759" y="2472819"/>
                <a:ext cx="2689910" cy="368208"/>
              </a:xfrm>
              <a:prstGeom prst="rect">
                <a:avLst/>
              </a:prstGeom>
            </p:spPr>
            <p:txBody>
              <a:bodyPr vert="horz"/>
              <a:lstStyle>
                <a:lvl1pPr marL="2857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49D33"/>
                  </a:buClr>
                  <a:buFont typeface="Arial" panose="020B0604020202020204" pitchFamily="34" charset="0"/>
                  <a:buChar char="•"/>
                  <a:defRPr sz="1800" b="0" i="0" baseline="0">
                    <a:solidFill>
                      <a:srgbClr val="3459A0"/>
                    </a:solidFill>
                    <a:latin typeface="Arial" panose="020B0604020202020204" pitchFamily="34" charset="0"/>
                    <a:ea typeface="ＭＳ Ｐゴシック" charset="0"/>
                    <a:cs typeface="Arial" panose="020B0604020202020204" pitchFamily="34" charset="0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49D33"/>
                  </a:buClr>
                  <a:buSzPct val="60000"/>
                  <a:buFont typeface="Arial" panose="020B0604020202020204" pitchFamily="34" charset="0"/>
                  <a:buChar char="•"/>
                  <a:defRPr sz="1600" b="0" i="0" baseline="0">
                    <a:solidFill>
                      <a:srgbClr val="3459A0"/>
                    </a:solidFill>
                    <a:latin typeface="Arial" panose="020B0604020202020204" pitchFamily="34" charset="0"/>
                    <a:ea typeface="Geneva" charset="-128"/>
                    <a:cs typeface="Arial" panose="020B0604020202020204" pitchFamily="34" charset="0"/>
                  </a:defRPr>
                </a:lvl2pPr>
                <a:lvl3pPr marL="12001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49D33"/>
                  </a:buClr>
                  <a:buSzPct val="90000"/>
                  <a:buFont typeface="Arial" panose="020B0604020202020204" pitchFamily="34" charset="0"/>
                  <a:buChar char="•"/>
                  <a:defRPr sz="1400" b="0" i="0" baseline="0">
                    <a:solidFill>
                      <a:srgbClr val="3459A0"/>
                    </a:solidFill>
                    <a:latin typeface="Arial" panose="020B0604020202020204" pitchFamily="34" charset="0"/>
                    <a:ea typeface="ＭＳ Ｐゴシック" charset="0"/>
                    <a:cs typeface="Arial" panose="020B0604020202020204" pitchFamily="34" charset="0"/>
                  </a:defRPr>
                </a:lvl3pPr>
                <a:lvl4pPr marL="1543050" indent="-1714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49D33"/>
                  </a:buClr>
                  <a:buSzPct val="70000"/>
                  <a:buFont typeface="Arial" panose="020B0604020202020204" pitchFamily="34" charset="0"/>
                  <a:buChar char="•"/>
                  <a:defRPr sz="1200" b="0" i="0" baseline="0">
                    <a:solidFill>
                      <a:srgbClr val="3459A0"/>
                    </a:solidFill>
                    <a:latin typeface="Arial" panose="020B0604020202020204" pitchFamily="34" charset="0"/>
                    <a:ea typeface="ＭＳ Ｐゴシック" charset="-128"/>
                    <a:cs typeface="Arial" panose="020B0604020202020204" pitchFamily="34" charset="0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Arial"/>
                  <a:buChar char="•"/>
                  <a:defRPr sz="1000">
                    <a:solidFill>
                      <a:schemeClr val="tx1"/>
                    </a:solidFill>
                    <a:latin typeface="Verdana"/>
                    <a:ea typeface="ＭＳ Ｐゴシック" charset="-128"/>
                    <a:cs typeface="Verdana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ea typeface="Geneva" charset="-128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ea typeface="Geneva" charset="-128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ea typeface="Geneva" charset="-128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ea typeface="Geneva" charset="-128"/>
                  </a:defRPr>
                </a:lvl9pPr>
              </a:lstStyle>
              <a:p>
                <a:pPr marL="0" indent="0">
                  <a:lnSpc>
                    <a:spcPts val="1760"/>
                  </a:lnSpc>
                  <a:spcBef>
                    <a:spcPts val="0"/>
                  </a:spcBef>
                  <a:spcAft>
                    <a:spcPts val="800"/>
                  </a:spcAft>
                  <a:buNone/>
                </a:pPr>
                <a:r>
                  <a:rPr lang="nl-NL" kern="100" dirty="0">
                    <a:solidFill>
                      <a:schemeClr val="tx1"/>
                    </a:solidFill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Meer tijd voor persoonlijke zorg</a:t>
                </a:r>
              </a:p>
            </p:txBody>
          </p:sp>
          <p:sp>
            <p:nvSpPr>
              <p:cNvPr id="95" name="Ovaal 94">
                <a:extLst>
                  <a:ext uri="{FF2B5EF4-FFF2-40B4-BE49-F238E27FC236}">
                    <a16:creationId xmlns:a16="http://schemas.microsoft.com/office/drawing/2014/main" id="{08B08FFA-8462-192C-988F-BA4A4B957EC9}"/>
                  </a:ext>
                </a:extLst>
              </p:cNvPr>
              <p:cNvSpPr/>
              <p:nvPr/>
            </p:nvSpPr>
            <p:spPr>
              <a:xfrm>
                <a:off x="5735663" y="2555952"/>
                <a:ext cx="350614" cy="35061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pic>
            <p:nvPicPr>
              <p:cNvPr id="160" name="Graphic 159" descr="Vinkje met effen opvulling">
                <a:extLst>
                  <a:ext uri="{FF2B5EF4-FFF2-40B4-BE49-F238E27FC236}">
                    <a16:creationId xmlns:a16="http://schemas.microsoft.com/office/drawing/2014/main" id="{EE2DCAE8-E631-6446-86AF-018E7EE85A9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807216" y="2552966"/>
                <a:ext cx="310529" cy="310529"/>
              </a:xfrm>
              <a:prstGeom prst="rect">
                <a:avLst/>
              </a:prstGeom>
            </p:spPr>
          </p:pic>
        </p:grpSp>
      </p:grpSp>
      <p:grpSp>
        <p:nvGrpSpPr>
          <p:cNvPr id="199" name="Groep 198">
            <a:extLst>
              <a:ext uri="{FF2B5EF4-FFF2-40B4-BE49-F238E27FC236}">
                <a16:creationId xmlns:a16="http://schemas.microsoft.com/office/drawing/2014/main" id="{E3C8F4C2-B651-D0FB-169D-FF9D2534F670}"/>
              </a:ext>
            </a:extLst>
          </p:cNvPr>
          <p:cNvGrpSpPr/>
          <p:nvPr/>
        </p:nvGrpSpPr>
        <p:grpSpPr>
          <a:xfrm>
            <a:off x="1662904" y="1491072"/>
            <a:ext cx="3137335" cy="1827815"/>
            <a:chOff x="1662904" y="1491072"/>
            <a:chExt cx="3137335" cy="1827815"/>
          </a:xfrm>
        </p:grpSpPr>
        <p:grpSp>
          <p:nvGrpSpPr>
            <p:cNvPr id="168" name="Groep 167">
              <a:extLst>
                <a:ext uri="{FF2B5EF4-FFF2-40B4-BE49-F238E27FC236}">
                  <a16:creationId xmlns:a16="http://schemas.microsoft.com/office/drawing/2014/main" id="{AACC37B0-615E-29F8-BD52-1BDD612825CB}"/>
                </a:ext>
              </a:extLst>
            </p:cNvPr>
            <p:cNvGrpSpPr/>
            <p:nvPr/>
          </p:nvGrpSpPr>
          <p:grpSpPr>
            <a:xfrm>
              <a:off x="1662904" y="2237707"/>
              <a:ext cx="3137335" cy="535531"/>
              <a:chOff x="1662904" y="2259062"/>
              <a:chExt cx="3137335" cy="535531"/>
            </a:xfrm>
          </p:grpSpPr>
          <p:sp>
            <p:nvSpPr>
              <p:cNvPr id="66" name="Tijdelijke aanduiding voor inhoud 2">
                <a:extLst>
                  <a:ext uri="{FF2B5EF4-FFF2-40B4-BE49-F238E27FC236}">
                    <a16:creationId xmlns:a16="http://schemas.microsoft.com/office/drawing/2014/main" id="{8E4E857A-DA10-F780-5A7F-63F14F43144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110329" y="2259062"/>
                <a:ext cx="2689910" cy="535531"/>
              </a:xfrm>
              <a:prstGeom prst="rect">
                <a:avLst/>
              </a:prstGeom>
            </p:spPr>
            <p:txBody>
              <a:bodyPr vert="horz"/>
              <a:lstStyle>
                <a:lvl1pPr marL="2857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49D33"/>
                  </a:buClr>
                  <a:buFont typeface="Arial" panose="020B0604020202020204" pitchFamily="34" charset="0"/>
                  <a:buChar char="•"/>
                  <a:defRPr sz="1800" b="0" i="0" baseline="0">
                    <a:solidFill>
                      <a:srgbClr val="3459A0"/>
                    </a:solidFill>
                    <a:latin typeface="Arial" panose="020B0604020202020204" pitchFamily="34" charset="0"/>
                    <a:ea typeface="ＭＳ Ｐゴシック" charset="0"/>
                    <a:cs typeface="Arial" panose="020B0604020202020204" pitchFamily="34" charset="0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49D33"/>
                  </a:buClr>
                  <a:buSzPct val="60000"/>
                  <a:buFont typeface="Arial" panose="020B0604020202020204" pitchFamily="34" charset="0"/>
                  <a:buChar char="•"/>
                  <a:defRPr sz="1600" b="0" i="0" baseline="0">
                    <a:solidFill>
                      <a:srgbClr val="3459A0"/>
                    </a:solidFill>
                    <a:latin typeface="Arial" panose="020B0604020202020204" pitchFamily="34" charset="0"/>
                    <a:ea typeface="Geneva" charset="-128"/>
                    <a:cs typeface="Arial" panose="020B0604020202020204" pitchFamily="34" charset="0"/>
                  </a:defRPr>
                </a:lvl2pPr>
                <a:lvl3pPr marL="12001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49D33"/>
                  </a:buClr>
                  <a:buSzPct val="90000"/>
                  <a:buFont typeface="Arial" panose="020B0604020202020204" pitchFamily="34" charset="0"/>
                  <a:buChar char="•"/>
                  <a:defRPr sz="1400" b="0" i="0" baseline="0">
                    <a:solidFill>
                      <a:srgbClr val="3459A0"/>
                    </a:solidFill>
                    <a:latin typeface="Arial" panose="020B0604020202020204" pitchFamily="34" charset="0"/>
                    <a:ea typeface="ＭＳ Ｐゴシック" charset="0"/>
                    <a:cs typeface="Arial" panose="020B0604020202020204" pitchFamily="34" charset="0"/>
                  </a:defRPr>
                </a:lvl3pPr>
                <a:lvl4pPr marL="1543050" indent="-1714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49D33"/>
                  </a:buClr>
                  <a:buSzPct val="70000"/>
                  <a:buFont typeface="Arial" panose="020B0604020202020204" pitchFamily="34" charset="0"/>
                  <a:buChar char="•"/>
                  <a:defRPr sz="1200" b="0" i="0" baseline="0">
                    <a:solidFill>
                      <a:srgbClr val="3459A0"/>
                    </a:solidFill>
                    <a:latin typeface="Arial" panose="020B0604020202020204" pitchFamily="34" charset="0"/>
                    <a:ea typeface="ＭＳ Ｐゴシック" charset="-128"/>
                    <a:cs typeface="Arial" panose="020B0604020202020204" pitchFamily="34" charset="0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Arial"/>
                  <a:buChar char="•"/>
                  <a:defRPr sz="1000">
                    <a:solidFill>
                      <a:schemeClr val="tx1"/>
                    </a:solidFill>
                    <a:latin typeface="Verdana"/>
                    <a:ea typeface="ＭＳ Ｐゴシック" charset="-128"/>
                    <a:cs typeface="Verdana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ea typeface="Geneva" charset="-128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ea typeface="Geneva" charset="-128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ea typeface="Geneva" charset="-128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ea typeface="Geneva" charset="-128"/>
                  </a:defRPr>
                </a:lvl9pPr>
              </a:lstStyle>
              <a:p>
                <a:pPr marL="0" indent="0">
                  <a:lnSpc>
                    <a:spcPts val="1760"/>
                  </a:lnSpc>
                  <a:spcBef>
                    <a:spcPts val="0"/>
                  </a:spcBef>
                  <a:spcAft>
                    <a:spcPts val="800"/>
                  </a:spcAft>
                  <a:buNone/>
                </a:pPr>
                <a:r>
                  <a:rPr lang="nl-NL" kern="100" dirty="0">
                    <a:solidFill>
                      <a:schemeClr val="tx1"/>
                    </a:solidFill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De zorgvraag komt sneller op de juiste plek</a:t>
                </a:r>
              </a:p>
            </p:txBody>
          </p:sp>
          <p:grpSp>
            <p:nvGrpSpPr>
              <p:cNvPr id="164" name="Groep 163">
                <a:extLst>
                  <a:ext uri="{FF2B5EF4-FFF2-40B4-BE49-F238E27FC236}">
                    <a16:creationId xmlns:a16="http://schemas.microsoft.com/office/drawing/2014/main" id="{57D8064E-1F1C-F73F-6EEA-B21453C61D90}"/>
                  </a:ext>
                </a:extLst>
              </p:cNvPr>
              <p:cNvGrpSpPr/>
              <p:nvPr/>
            </p:nvGrpSpPr>
            <p:grpSpPr>
              <a:xfrm>
                <a:off x="1662904" y="2307980"/>
                <a:ext cx="380621" cy="364922"/>
                <a:chOff x="1662904" y="2307980"/>
                <a:chExt cx="380621" cy="364922"/>
              </a:xfrm>
            </p:grpSpPr>
            <p:sp>
              <p:nvSpPr>
                <p:cNvPr id="77" name="Ovaal 76">
                  <a:extLst>
                    <a:ext uri="{FF2B5EF4-FFF2-40B4-BE49-F238E27FC236}">
                      <a16:creationId xmlns:a16="http://schemas.microsoft.com/office/drawing/2014/main" id="{3ACA4ED3-EDD3-0266-F32A-0FEEBC2EB307}"/>
                    </a:ext>
                  </a:extLst>
                </p:cNvPr>
                <p:cNvSpPr/>
                <p:nvPr/>
              </p:nvSpPr>
              <p:spPr>
                <a:xfrm>
                  <a:off x="1662904" y="2322288"/>
                  <a:ext cx="350614" cy="35061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dirty="0"/>
                </a:p>
              </p:txBody>
            </p:sp>
            <p:pic>
              <p:nvPicPr>
                <p:cNvPr id="154" name="Graphic 153" descr="Vinkje met effen opvulling">
                  <a:extLst>
                    <a:ext uri="{FF2B5EF4-FFF2-40B4-BE49-F238E27FC236}">
                      <a16:creationId xmlns:a16="http://schemas.microsoft.com/office/drawing/2014/main" id="{9CE37340-F133-FD98-D429-37BF46F8362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732996" y="2307980"/>
                  <a:ext cx="310529" cy="310529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69" name="Groep 168">
              <a:extLst>
                <a:ext uri="{FF2B5EF4-FFF2-40B4-BE49-F238E27FC236}">
                  <a16:creationId xmlns:a16="http://schemas.microsoft.com/office/drawing/2014/main" id="{7609B38C-C5B0-1874-81A3-5948DB1AAD4E}"/>
                </a:ext>
              </a:extLst>
            </p:cNvPr>
            <p:cNvGrpSpPr/>
            <p:nvPr/>
          </p:nvGrpSpPr>
          <p:grpSpPr>
            <a:xfrm>
              <a:off x="1662904" y="2789880"/>
              <a:ext cx="2886010" cy="529007"/>
              <a:chOff x="1662904" y="2757244"/>
              <a:chExt cx="2886010" cy="529007"/>
            </a:xfrm>
          </p:grpSpPr>
          <p:sp>
            <p:nvSpPr>
              <p:cNvPr id="67" name="Tijdelijke aanduiding voor inhoud 2">
                <a:extLst>
                  <a:ext uri="{FF2B5EF4-FFF2-40B4-BE49-F238E27FC236}">
                    <a16:creationId xmlns:a16="http://schemas.microsoft.com/office/drawing/2014/main" id="{4B365DEC-BF30-1DBF-00D7-A02F6128C70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110329" y="2757244"/>
                <a:ext cx="2438585" cy="309666"/>
              </a:xfrm>
              <a:prstGeom prst="rect">
                <a:avLst/>
              </a:prstGeom>
            </p:spPr>
            <p:txBody>
              <a:bodyPr vert="horz"/>
              <a:lstStyle>
                <a:lvl1pPr marL="2857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49D33"/>
                  </a:buClr>
                  <a:buFont typeface="Arial" panose="020B0604020202020204" pitchFamily="34" charset="0"/>
                  <a:buChar char="•"/>
                  <a:defRPr sz="1800" b="0" i="0" baseline="0">
                    <a:solidFill>
                      <a:srgbClr val="3459A0"/>
                    </a:solidFill>
                    <a:latin typeface="Arial" panose="020B0604020202020204" pitchFamily="34" charset="0"/>
                    <a:ea typeface="ＭＳ Ｐゴシック" charset="0"/>
                    <a:cs typeface="Arial" panose="020B0604020202020204" pitchFamily="34" charset="0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49D33"/>
                  </a:buClr>
                  <a:buSzPct val="60000"/>
                  <a:buFont typeface="Arial" panose="020B0604020202020204" pitchFamily="34" charset="0"/>
                  <a:buChar char="•"/>
                  <a:defRPr sz="1600" b="0" i="0" baseline="0">
                    <a:solidFill>
                      <a:srgbClr val="3459A0"/>
                    </a:solidFill>
                    <a:latin typeface="Arial" panose="020B0604020202020204" pitchFamily="34" charset="0"/>
                    <a:ea typeface="Geneva" charset="-128"/>
                    <a:cs typeface="Arial" panose="020B0604020202020204" pitchFamily="34" charset="0"/>
                  </a:defRPr>
                </a:lvl2pPr>
                <a:lvl3pPr marL="12001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49D33"/>
                  </a:buClr>
                  <a:buSzPct val="90000"/>
                  <a:buFont typeface="Arial" panose="020B0604020202020204" pitchFamily="34" charset="0"/>
                  <a:buChar char="•"/>
                  <a:defRPr sz="1400" b="0" i="0" baseline="0">
                    <a:solidFill>
                      <a:srgbClr val="3459A0"/>
                    </a:solidFill>
                    <a:latin typeface="Arial" panose="020B0604020202020204" pitchFamily="34" charset="0"/>
                    <a:ea typeface="ＭＳ Ｐゴシック" charset="0"/>
                    <a:cs typeface="Arial" panose="020B0604020202020204" pitchFamily="34" charset="0"/>
                  </a:defRPr>
                </a:lvl3pPr>
                <a:lvl4pPr marL="1543050" indent="-1714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49D33"/>
                  </a:buClr>
                  <a:buSzPct val="70000"/>
                  <a:buFont typeface="Arial" panose="020B0604020202020204" pitchFamily="34" charset="0"/>
                  <a:buChar char="•"/>
                  <a:defRPr sz="1200" b="0" i="0" baseline="0">
                    <a:solidFill>
                      <a:srgbClr val="3459A0"/>
                    </a:solidFill>
                    <a:latin typeface="Arial" panose="020B0604020202020204" pitchFamily="34" charset="0"/>
                    <a:ea typeface="ＭＳ Ｐゴシック" charset="-128"/>
                    <a:cs typeface="Arial" panose="020B0604020202020204" pitchFamily="34" charset="0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Arial"/>
                  <a:buChar char="•"/>
                  <a:defRPr sz="1000">
                    <a:solidFill>
                      <a:schemeClr val="tx1"/>
                    </a:solidFill>
                    <a:latin typeface="Verdana"/>
                    <a:ea typeface="ＭＳ Ｐゴシック" charset="-128"/>
                    <a:cs typeface="Verdana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ea typeface="Geneva" charset="-128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ea typeface="Geneva" charset="-128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ea typeface="Geneva" charset="-128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ea typeface="Geneva" charset="-128"/>
                  </a:defRPr>
                </a:lvl9pPr>
              </a:lstStyle>
              <a:p>
                <a:pPr marL="0" indent="0">
                  <a:lnSpc>
                    <a:spcPts val="1760"/>
                  </a:lnSpc>
                  <a:spcBef>
                    <a:spcPts val="0"/>
                  </a:spcBef>
                  <a:spcAft>
                    <a:spcPts val="800"/>
                  </a:spcAft>
                  <a:buNone/>
                </a:pPr>
                <a:r>
                  <a:rPr lang="nl-NL" kern="100" dirty="0">
                    <a:solidFill>
                      <a:schemeClr val="tx1"/>
                    </a:solidFill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Het werk is overzichtelijker</a:t>
                </a:r>
                <a:br>
                  <a:rPr lang="nl-NL" kern="100" dirty="0">
                    <a:solidFill>
                      <a:schemeClr val="tx1"/>
                    </a:solidFill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</a:br>
                <a:r>
                  <a:rPr lang="nl-NL" kern="100" dirty="0">
                    <a:solidFill>
                      <a:schemeClr val="tx1"/>
                    </a:solidFill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en beter vol te houden</a:t>
                </a:r>
              </a:p>
            </p:txBody>
          </p:sp>
          <p:grpSp>
            <p:nvGrpSpPr>
              <p:cNvPr id="165" name="Groep 164">
                <a:extLst>
                  <a:ext uri="{FF2B5EF4-FFF2-40B4-BE49-F238E27FC236}">
                    <a16:creationId xmlns:a16="http://schemas.microsoft.com/office/drawing/2014/main" id="{C8E1D1EC-AACC-FB7B-3701-A08EF7751457}"/>
                  </a:ext>
                </a:extLst>
              </p:cNvPr>
              <p:cNvGrpSpPr/>
              <p:nvPr/>
            </p:nvGrpSpPr>
            <p:grpSpPr>
              <a:xfrm>
                <a:off x="1662904" y="2921513"/>
                <a:ext cx="380621" cy="364738"/>
                <a:chOff x="1662904" y="2921513"/>
                <a:chExt cx="380621" cy="364738"/>
              </a:xfrm>
            </p:grpSpPr>
            <p:sp>
              <p:nvSpPr>
                <p:cNvPr id="80" name="Ovaal 79">
                  <a:extLst>
                    <a:ext uri="{FF2B5EF4-FFF2-40B4-BE49-F238E27FC236}">
                      <a16:creationId xmlns:a16="http://schemas.microsoft.com/office/drawing/2014/main" id="{252E1354-C61F-79F6-3501-507EAA5D81CB}"/>
                    </a:ext>
                  </a:extLst>
                </p:cNvPr>
                <p:cNvSpPr/>
                <p:nvPr/>
              </p:nvSpPr>
              <p:spPr>
                <a:xfrm>
                  <a:off x="1662904" y="2935637"/>
                  <a:ext cx="350614" cy="35061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pic>
              <p:nvPicPr>
                <p:cNvPr id="155" name="Graphic 154" descr="Vinkje met effen opvulling">
                  <a:extLst>
                    <a:ext uri="{FF2B5EF4-FFF2-40B4-BE49-F238E27FC236}">
                      <a16:creationId xmlns:a16="http://schemas.microsoft.com/office/drawing/2014/main" id="{9C5022AA-91A2-5298-1E85-6BFD26017E2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732996" y="2921513"/>
                  <a:ext cx="310529" cy="310529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93" name="Groep 192">
              <a:extLst>
                <a:ext uri="{FF2B5EF4-FFF2-40B4-BE49-F238E27FC236}">
                  <a16:creationId xmlns:a16="http://schemas.microsoft.com/office/drawing/2014/main" id="{A547706B-B88B-82BC-C428-D18514416792}"/>
                </a:ext>
              </a:extLst>
            </p:cNvPr>
            <p:cNvGrpSpPr/>
            <p:nvPr/>
          </p:nvGrpSpPr>
          <p:grpSpPr>
            <a:xfrm>
              <a:off x="1662904" y="1491072"/>
              <a:ext cx="2662968" cy="544388"/>
              <a:chOff x="1662904" y="3137720"/>
              <a:chExt cx="2662968" cy="544388"/>
            </a:xfrm>
          </p:grpSpPr>
          <p:sp>
            <p:nvSpPr>
              <p:cNvPr id="194" name="Tijdelijke aanduiding voor inhoud 2">
                <a:extLst>
                  <a:ext uri="{FF2B5EF4-FFF2-40B4-BE49-F238E27FC236}">
                    <a16:creationId xmlns:a16="http://schemas.microsoft.com/office/drawing/2014/main" id="{CFF44B01-03C9-600A-D00C-7EC2CB2E556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108804" y="3137720"/>
                <a:ext cx="2217068" cy="293359"/>
              </a:xfrm>
              <a:prstGeom prst="rect">
                <a:avLst/>
              </a:prstGeom>
            </p:spPr>
            <p:txBody>
              <a:bodyPr vert="horz"/>
              <a:lstStyle>
                <a:lvl1pPr marL="2857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49D33"/>
                  </a:buClr>
                  <a:buFont typeface="Arial" panose="020B0604020202020204" pitchFamily="34" charset="0"/>
                  <a:buChar char="•"/>
                  <a:defRPr sz="1800" b="0" i="0" baseline="0">
                    <a:solidFill>
                      <a:srgbClr val="3459A0"/>
                    </a:solidFill>
                    <a:latin typeface="Arial" panose="020B0604020202020204" pitchFamily="34" charset="0"/>
                    <a:ea typeface="ＭＳ Ｐゴシック" charset="0"/>
                    <a:cs typeface="Arial" panose="020B0604020202020204" pitchFamily="34" charset="0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49D33"/>
                  </a:buClr>
                  <a:buSzPct val="60000"/>
                  <a:buFont typeface="Arial" panose="020B0604020202020204" pitchFamily="34" charset="0"/>
                  <a:buChar char="•"/>
                  <a:defRPr sz="1600" b="0" i="0" baseline="0">
                    <a:solidFill>
                      <a:srgbClr val="3459A0"/>
                    </a:solidFill>
                    <a:latin typeface="Arial" panose="020B0604020202020204" pitchFamily="34" charset="0"/>
                    <a:ea typeface="Geneva" charset="-128"/>
                    <a:cs typeface="Arial" panose="020B0604020202020204" pitchFamily="34" charset="0"/>
                  </a:defRPr>
                </a:lvl2pPr>
                <a:lvl3pPr marL="12001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49D33"/>
                  </a:buClr>
                  <a:buSzPct val="90000"/>
                  <a:buFont typeface="Arial" panose="020B0604020202020204" pitchFamily="34" charset="0"/>
                  <a:buChar char="•"/>
                  <a:defRPr sz="1400" b="0" i="0" baseline="0">
                    <a:solidFill>
                      <a:srgbClr val="3459A0"/>
                    </a:solidFill>
                    <a:latin typeface="Arial" panose="020B0604020202020204" pitchFamily="34" charset="0"/>
                    <a:ea typeface="ＭＳ Ｐゴシック" charset="0"/>
                    <a:cs typeface="Arial" panose="020B0604020202020204" pitchFamily="34" charset="0"/>
                  </a:defRPr>
                </a:lvl3pPr>
                <a:lvl4pPr marL="1543050" indent="-1714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49D33"/>
                  </a:buClr>
                  <a:buSzPct val="70000"/>
                  <a:buFont typeface="Arial" panose="020B0604020202020204" pitchFamily="34" charset="0"/>
                  <a:buChar char="•"/>
                  <a:defRPr sz="1200" b="0" i="0" baseline="0">
                    <a:solidFill>
                      <a:srgbClr val="3459A0"/>
                    </a:solidFill>
                    <a:latin typeface="Arial" panose="020B0604020202020204" pitchFamily="34" charset="0"/>
                    <a:ea typeface="ＭＳ Ｐゴシック" charset="-128"/>
                    <a:cs typeface="Arial" panose="020B0604020202020204" pitchFamily="34" charset="0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Arial"/>
                  <a:buChar char="•"/>
                  <a:defRPr sz="1000">
                    <a:solidFill>
                      <a:schemeClr val="tx1"/>
                    </a:solidFill>
                    <a:latin typeface="Verdana"/>
                    <a:ea typeface="ＭＳ Ｐゴシック" charset="-128"/>
                    <a:cs typeface="Verdana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ea typeface="Geneva" charset="-128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ea typeface="Geneva" charset="-128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ea typeface="Geneva" charset="-128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ea typeface="Geneva" charset="-128"/>
                  </a:defRPr>
                </a:lvl9pPr>
              </a:lstStyle>
              <a:p>
                <a:pPr marL="0" indent="0">
                  <a:lnSpc>
                    <a:spcPts val="1760"/>
                  </a:lnSpc>
                  <a:spcBef>
                    <a:spcPts val="0"/>
                  </a:spcBef>
                  <a:spcAft>
                    <a:spcPts val="800"/>
                  </a:spcAft>
                  <a:buNone/>
                </a:pPr>
                <a:r>
                  <a:rPr lang="nl-NL" kern="100" dirty="0">
                    <a:solidFill>
                      <a:schemeClr val="tx1"/>
                    </a:solidFill>
                    <a:latin typeface="Aptos" panose="020B0004020202020204" pitchFamily="34" charset="0"/>
                    <a:ea typeface="Aptos" panose="020B0004020202020204" pitchFamily="34" charset="0"/>
                    <a:cs typeface="Times New Roman" panose="02020603050405020304" pitchFamily="18" charset="0"/>
                  </a:rPr>
                  <a:t>Minder zoeken naar vervolgzorg voor patiënten</a:t>
                </a:r>
              </a:p>
            </p:txBody>
          </p:sp>
          <p:grpSp>
            <p:nvGrpSpPr>
              <p:cNvPr id="195" name="Groep 194">
                <a:extLst>
                  <a:ext uri="{FF2B5EF4-FFF2-40B4-BE49-F238E27FC236}">
                    <a16:creationId xmlns:a16="http://schemas.microsoft.com/office/drawing/2014/main" id="{4A5A8BD4-AD27-E583-E917-8A7E0C34F34A}"/>
                  </a:ext>
                </a:extLst>
              </p:cNvPr>
              <p:cNvGrpSpPr/>
              <p:nvPr/>
            </p:nvGrpSpPr>
            <p:grpSpPr>
              <a:xfrm>
                <a:off x="1662904" y="3317039"/>
                <a:ext cx="380621" cy="365069"/>
                <a:chOff x="1662904" y="3317039"/>
                <a:chExt cx="380621" cy="365069"/>
              </a:xfrm>
            </p:grpSpPr>
            <p:sp>
              <p:nvSpPr>
                <p:cNvPr id="196" name="Ovaal 195">
                  <a:extLst>
                    <a:ext uri="{FF2B5EF4-FFF2-40B4-BE49-F238E27FC236}">
                      <a16:creationId xmlns:a16="http://schemas.microsoft.com/office/drawing/2014/main" id="{539AF240-C7A7-7527-C6FC-AF19A6F0B222}"/>
                    </a:ext>
                  </a:extLst>
                </p:cNvPr>
                <p:cNvSpPr/>
                <p:nvPr/>
              </p:nvSpPr>
              <p:spPr>
                <a:xfrm>
                  <a:off x="1662904" y="3331494"/>
                  <a:ext cx="350614" cy="35061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/>
                </a:p>
              </p:txBody>
            </p:sp>
            <p:pic>
              <p:nvPicPr>
                <p:cNvPr id="197" name="Graphic 196" descr="Vinkje met effen opvulling">
                  <a:extLst>
                    <a:ext uri="{FF2B5EF4-FFF2-40B4-BE49-F238E27FC236}">
                      <a16:creationId xmlns:a16="http://schemas.microsoft.com/office/drawing/2014/main" id="{1DD06A0C-7680-C4CB-6D7C-48E37698B2E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732996" y="3317039"/>
                  <a:ext cx="310529" cy="310529"/>
                </a:xfrm>
                <a:prstGeom prst="rect">
                  <a:avLst/>
                </a:prstGeom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673518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0084FC-6A82-45DC-28EB-5950795EDD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oep 50">
            <a:extLst>
              <a:ext uri="{FF2B5EF4-FFF2-40B4-BE49-F238E27FC236}">
                <a16:creationId xmlns:a16="http://schemas.microsoft.com/office/drawing/2014/main" id="{CCE9E24A-DB47-9559-1AD0-3CAF981FD537}"/>
              </a:ext>
            </a:extLst>
          </p:cNvPr>
          <p:cNvGrpSpPr/>
          <p:nvPr/>
        </p:nvGrpSpPr>
        <p:grpSpPr>
          <a:xfrm>
            <a:off x="491982" y="3155265"/>
            <a:ext cx="3851445" cy="792088"/>
            <a:chOff x="491982" y="1148547"/>
            <a:chExt cx="3851445" cy="792088"/>
          </a:xfrm>
        </p:grpSpPr>
        <p:sp>
          <p:nvSpPr>
            <p:cNvPr id="31" name="Tijdelijke aanduiding voor inhoud 2">
              <a:extLst>
                <a:ext uri="{FF2B5EF4-FFF2-40B4-BE49-F238E27FC236}">
                  <a16:creationId xmlns:a16="http://schemas.microsoft.com/office/drawing/2014/main" id="{298BD1E5-9809-6D42-9AE7-3F04B5D8FEA5}"/>
                </a:ext>
              </a:extLst>
            </p:cNvPr>
            <p:cNvSpPr txBox="1">
              <a:spLocks/>
            </p:cNvSpPr>
            <p:nvPr/>
          </p:nvSpPr>
          <p:spPr>
            <a:xfrm>
              <a:off x="1390683" y="1239607"/>
              <a:ext cx="2952744" cy="613150"/>
            </a:xfrm>
            <a:prstGeom prst="rect">
              <a:avLst/>
            </a:prstGeom>
          </p:spPr>
          <p:txBody>
            <a:bodyPr vert="horz"/>
            <a:lstStyle>
              <a:lvl1pPr marL="2857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Font typeface="Arial" panose="020B0604020202020204" pitchFamily="34" charset="0"/>
                <a:buChar char="•"/>
                <a:defRPr sz="18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SzPct val="60000"/>
                <a:buFont typeface="Arial" panose="020B0604020202020204" pitchFamily="34" charset="0"/>
                <a:buChar char="•"/>
                <a:defRPr sz="16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Geneva" charset="-128"/>
                  <a:cs typeface="Arial" panose="020B0604020202020204" pitchFamily="34" charset="0"/>
                </a:defRPr>
              </a:lvl2pPr>
              <a:lvl3pPr marL="12001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SzPct val="90000"/>
                <a:buFont typeface="Arial" panose="020B0604020202020204" pitchFamily="34" charset="0"/>
                <a:buChar char="•"/>
                <a:defRPr sz="14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defRPr>
              </a:lvl3pPr>
              <a:lvl4pPr marL="1543050" indent="-1714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SzPct val="70000"/>
                <a:buFont typeface="Arial" panose="020B0604020202020204" pitchFamily="34" charset="0"/>
                <a:buChar char="•"/>
                <a:defRPr sz="12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ＭＳ Ｐゴシック" charset="-128"/>
                  <a:cs typeface="Arial" panose="020B0604020202020204" pitchFamily="34" charset="0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Arial"/>
                <a:buChar char="•"/>
                <a:defRPr sz="1000">
                  <a:solidFill>
                    <a:schemeClr val="tx1"/>
                  </a:solidFill>
                  <a:latin typeface="Verdana"/>
                  <a:ea typeface="ＭＳ Ｐゴシック" charset="-128"/>
                  <a:cs typeface="Verdana"/>
                </a:defRPr>
              </a:lvl5pPr>
              <a:lvl6pPr marL="25146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6pPr>
              <a:lvl7pPr marL="29718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7pPr>
              <a:lvl8pPr marL="3429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8pPr>
              <a:lvl9pPr marL="3886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9pPr>
            </a:lstStyle>
            <a:p>
              <a:pPr marL="0" indent="0">
                <a:spcAft>
                  <a:spcPts val="800"/>
                </a:spcAft>
                <a:buNone/>
              </a:pPr>
              <a:r>
                <a:rPr lang="nl-NL" b="1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Makkelijker werven en behouden van personeel</a:t>
              </a:r>
            </a:p>
          </p:txBody>
        </p:sp>
        <p:grpSp>
          <p:nvGrpSpPr>
            <p:cNvPr id="42" name="Groep 41">
              <a:extLst>
                <a:ext uri="{FF2B5EF4-FFF2-40B4-BE49-F238E27FC236}">
                  <a16:creationId xmlns:a16="http://schemas.microsoft.com/office/drawing/2014/main" id="{70244A63-639E-9EEF-2614-0F0B7B522463}"/>
                </a:ext>
              </a:extLst>
            </p:cNvPr>
            <p:cNvGrpSpPr/>
            <p:nvPr/>
          </p:nvGrpSpPr>
          <p:grpSpPr>
            <a:xfrm>
              <a:off x="491982" y="1148547"/>
              <a:ext cx="792088" cy="792088"/>
              <a:chOff x="491982" y="1363484"/>
              <a:chExt cx="792088" cy="792088"/>
            </a:xfrm>
          </p:grpSpPr>
          <p:sp>
            <p:nvSpPr>
              <p:cNvPr id="32" name="Ovaal 31">
                <a:extLst>
                  <a:ext uri="{FF2B5EF4-FFF2-40B4-BE49-F238E27FC236}">
                    <a16:creationId xmlns:a16="http://schemas.microsoft.com/office/drawing/2014/main" id="{88601F69-E5B9-A2C7-A3FB-3C419C989295}"/>
                  </a:ext>
                </a:extLst>
              </p:cNvPr>
              <p:cNvSpPr/>
              <p:nvPr/>
            </p:nvSpPr>
            <p:spPr>
              <a:xfrm>
                <a:off x="491982" y="1363484"/>
                <a:ext cx="792088" cy="792088"/>
              </a:xfrm>
              <a:prstGeom prst="ellipse">
                <a:avLst/>
              </a:prstGeom>
              <a:solidFill>
                <a:srgbClr val="FEF0E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pic>
            <p:nvPicPr>
              <p:cNvPr id="41" name="Graphic 40" descr="Vinkje met effen opvulling">
                <a:extLst>
                  <a:ext uri="{FF2B5EF4-FFF2-40B4-BE49-F238E27FC236}">
                    <a16:creationId xmlns:a16="http://schemas.microsoft.com/office/drawing/2014/main" id="{9D1725C7-A720-F1B2-09C1-E79690714D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p:blipFill>
            <p:spPr>
              <a:xfrm>
                <a:off x="690622" y="1562124"/>
                <a:ext cx="394809" cy="394809"/>
              </a:xfrm>
              <a:prstGeom prst="rect">
                <a:avLst/>
              </a:prstGeom>
            </p:spPr>
          </p:pic>
        </p:grpSp>
      </p:grpSp>
      <p:grpSp>
        <p:nvGrpSpPr>
          <p:cNvPr id="57" name="Groep 56">
            <a:extLst>
              <a:ext uri="{FF2B5EF4-FFF2-40B4-BE49-F238E27FC236}">
                <a16:creationId xmlns:a16="http://schemas.microsoft.com/office/drawing/2014/main" id="{6EA33119-A62F-DCF0-46A4-3C5308C11790}"/>
              </a:ext>
            </a:extLst>
          </p:cNvPr>
          <p:cNvGrpSpPr/>
          <p:nvPr/>
        </p:nvGrpSpPr>
        <p:grpSpPr>
          <a:xfrm>
            <a:off x="491982" y="2115144"/>
            <a:ext cx="3851445" cy="792088"/>
            <a:chOff x="491982" y="3160131"/>
            <a:chExt cx="3851445" cy="792088"/>
          </a:xfrm>
        </p:grpSpPr>
        <p:grpSp>
          <p:nvGrpSpPr>
            <p:cNvPr id="46" name="Groep 45">
              <a:extLst>
                <a:ext uri="{FF2B5EF4-FFF2-40B4-BE49-F238E27FC236}">
                  <a16:creationId xmlns:a16="http://schemas.microsoft.com/office/drawing/2014/main" id="{230B930F-1F29-B059-7116-0919A3CE70F7}"/>
                </a:ext>
              </a:extLst>
            </p:cNvPr>
            <p:cNvGrpSpPr/>
            <p:nvPr/>
          </p:nvGrpSpPr>
          <p:grpSpPr>
            <a:xfrm>
              <a:off x="491982" y="3160131"/>
              <a:ext cx="792088" cy="792088"/>
              <a:chOff x="491982" y="1363484"/>
              <a:chExt cx="792088" cy="792088"/>
            </a:xfrm>
          </p:grpSpPr>
          <p:sp>
            <p:nvSpPr>
              <p:cNvPr id="47" name="Ovaal 46">
                <a:extLst>
                  <a:ext uri="{FF2B5EF4-FFF2-40B4-BE49-F238E27FC236}">
                    <a16:creationId xmlns:a16="http://schemas.microsoft.com/office/drawing/2014/main" id="{C529EA40-ED50-5AF7-82DA-E100D54A936A}"/>
                  </a:ext>
                </a:extLst>
              </p:cNvPr>
              <p:cNvSpPr/>
              <p:nvPr/>
            </p:nvSpPr>
            <p:spPr>
              <a:xfrm>
                <a:off x="491982" y="1363484"/>
                <a:ext cx="792088" cy="792088"/>
              </a:xfrm>
              <a:prstGeom prst="ellipse">
                <a:avLst/>
              </a:prstGeom>
              <a:solidFill>
                <a:srgbClr val="FEF0E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pic>
            <p:nvPicPr>
              <p:cNvPr id="48" name="Graphic 47" descr="Vinkje met effen opvulling">
                <a:extLst>
                  <a:ext uri="{FF2B5EF4-FFF2-40B4-BE49-F238E27FC236}">
                    <a16:creationId xmlns:a16="http://schemas.microsoft.com/office/drawing/2014/main" id="{2F1E3A29-A147-693B-0F8E-E7A5A5CCA5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p:blipFill>
            <p:spPr>
              <a:xfrm>
                <a:off x="690622" y="1562124"/>
                <a:ext cx="394809" cy="394809"/>
              </a:xfrm>
              <a:prstGeom prst="rect">
                <a:avLst/>
              </a:prstGeom>
            </p:spPr>
          </p:pic>
        </p:grpSp>
        <p:sp>
          <p:nvSpPr>
            <p:cNvPr id="49" name="Tijdelijke aanduiding voor inhoud 2">
              <a:extLst>
                <a:ext uri="{FF2B5EF4-FFF2-40B4-BE49-F238E27FC236}">
                  <a16:creationId xmlns:a16="http://schemas.microsoft.com/office/drawing/2014/main" id="{98E6A394-BF48-AF77-644D-B82C050CC947}"/>
                </a:ext>
              </a:extLst>
            </p:cNvPr>
            <p:cNvSpPr txBox="1">
              <a:spLocks/>
            </p:cNvSpPr>
            <p:nvPr/>
          </p:nvSpPr>
          <p:spPr>
            <a:xfrm>
              <a:off x="1390683" y="3259995"/>
              <a:ext cx="2952744" cy="589494"/>
            </a:xfrm>
            <a:prstGeom prst="rect">
              <a:avLst/>
            </a:prstGeom>
          </p:spPr>
          <p:txBody>
            <a:bodyPr vert="horz"/>
            <a:lstStyle>
              <a:lvl1pPr marL="2857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Font typeface="Arial" panose="020B0604020202020204" pitchFamily="34" charset="0"/>
                <a:buChar char="•"/>
                <a:defRPr sz="18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SzPct val="60000"/>
                <a:buFont typeface="Arial" panose="020B0604020202020204" pitchFamily="34" charset="0"/>
                <a:buChar char="•"/>
                <a:defRPr sz="16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Geneva" charset="-128"/>
                  <a:cs typeface="Arial" panose="020B0604020202020204" pitchFamily="34" charset="0"/>
                </a:defRPr>
              </a:lvl2pPr>
              <a:lvl3pPr marL="12001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SzPct val="90000"/>
                <a:buFont typeface="Arial" panose="020B0604020202020204" pitchFamily="34" charset="0"/>
                <a:buChar char="•"/>
                <a:defRPr sz="14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defRPr>
              </a:lvl3pPr>
              <a:lvl4pPr marL="1543050" indent="-1714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SzPct val="70000"/>
                <a:buFont typeface="Arial" panose="020B0604020202020204" pitchFamily="34" charset="0"/>
                <a:buChar char="•"/>
                <a:defRPr sz="12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ＭＳ Ｐゴシック" charset="-128"/>
                  <a:cs typeface="Arial" panose="020B0604020202020204" pitchFamily="34" charset="0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Arial"/>
                <a:buChar char="•"/>
                <a:defRPr sz="1000">
                  <a:solidFill>
                    <a:schemeClr val="tx1"/>
                  </a:solidFill>
                  <a:latin typeface="Verdana"/>
                  <a:ea typeface="ＭＳ Ｐゴシック" charset="-128"/>
                  <a:cs typeface="Verdana"/>
                </a:defRPr>
              </a:lvl5pPr>
              <a:lvl6pPr marL="25146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6pPr>
              <a:lvl7pPr marL="29718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7pPr>
              <a:lvl8pPr marL="3429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8pPr>
              <a:lvl9pPr marL="3886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9pPr>
            </a:lstStyle>
            <a:p>
              <a:pPr marL="0" indent="0">
                <a:spcAft>
                  <a:spcPts val="800"/>
                </a:spcAft>
                <a:buNone/>
              </a:pPr>
              <a:r>
                <a:rPr lang="nl-NL" b="1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Minder onnodige ambulanceritten</a:t>
              </a:r>
            </a:p>
          </p:txBody>
        </p:sp>
      </p:grp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7D67E044-BED6-C564-4A82-5479B38C71C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-1" b="36763"/>
          <a:stretch>
            <a:fillRect/>
          </a:stretch>
        </p:blipFill>
        <p:spPr>
          <a:xfrm>
            <a:off x="417553" y="4232516"/>
            <a:ext cx="8484120" cy="1029596"/>
          </a:xfrm>
          <a:prstGeom prst="rect">
            <a:avLst/>
          </a:prstGeom>
        </p:spPr>
      </p:pic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6C562B4-9E6B-A59C-7F6A-E08203E6565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13E1FB6B-1FE5-9441-940F-978A6B219BBD}" type="slidenum">
              <a:rPr lang="nl-NL" altLang="nl-NL" smtClean="0"/>
              <a:pPr>
                <a:defRPr/>
              </a:pPr>
              <a:t>8</a:t>
            </a:fld>
            <a:endParaRPr lang="nl-NL" alt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D122890-8B71-0B52-5F80-EBCF7178436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Acute Zorgnetwerk Noord-Nederland</a:t>
            </a:r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5BF40D6-983C-FAA4-21ED-7C8D0E5576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8952" y="354193"/>
            <a:ext cx="7060411" cy="535531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nl-NL" sz="3200" dirty="0"/>
              <a:t>Verwachte effecten</a:t>
            </a:r>
          </a:p>
        </p:txBody>
      </p:sp>
      <p:sp>
        <p:nvSpPr>
          <p:cNvPr id="111" name="Graphic 50">
            <a:extLst>
              <a:ext uri="{FF2B5EF4-FFF2-40B4-BE49-F238E27FC236}">
                <a16:creationId xmlns:a16="http://schemas.microsoft.com/office/drawing/2014/main" id="{B9B1F7D1-6ED6-98B0-00C7-61CCE113445E}"/>
              </a:ext>
            </a:extLst>
          </p:cNvPr>
          <p:cNvSpPr/>
          <p:nvPr/>
        </p:nvSpPr>
        <p:spPr>
          <a:xfrm flipH="1">
            <a:off x="-15766" y="4725714"/>
            <a:ext cx="9175532" cy="541264"/>
          </a:xfrm>
          <a:custGeom>
            <a:avLst/>
            <a:gdLst>
              <a:gd name="csX0" fmla="*/ 0 w 7774253"/>
              <a:gd name="csY0" fmla="*/ 0 h 458603"/>
              <a:gd name="csX1" fmla="*/ 7774253 w 7774253"/>
              <a:gd name="csY1" fmla="*/ 361052 h 458603"/>
              <a:gd name="csX2" fmla="*/ 7774253 w 7774253"/>
              <a:gd name="csY2" fmla="*/ 458604 h 458603"/>
              <a:gd name="csX3" fmla="*/ 0 w 7774253"/>
              <a:gd name="csY3" fmla="*/ 458604 h 458603"/>
              <a:gd name="csX4" fmla="*/ 0 w 7774253"/>
              <a:gd name="csY4" fmla="*/ 0 h 45860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7774253" h="458603">
                <a:moveTo>
                  <a:pt x="0" y="0"/>
                </a:moveTo>
                <a:lnTo>
                  <a:pt x="7774253" y="361052"/>
                </a:lnTo>
                <a:lnTo>
                  <a:pt x="7774253" y="458604"/>
                </a:lnTo>
                <a:lnTo>
                  <a:pt x="0" y="458604"/>
                </a:lnTo>
                <a:lnTo>
                  <a:pt x="0" y="0"/>
                </a:lnTo>
                <a:close/>
              </a:path>
            </a:pathLst>
          </a:custGeom>
          <a:solidFill>
            <a:srgbClr val="405999"/>
          </a:solidFill>
          <a:ln w="3782" cap="flat">
            <a:noFill/>
            <a:prstDash val="solid"/>
            <a:miter/>
          </a:ln>
        </p:spPr>
        <p:txBody>
          <a:bodyPr/>
          <a:lstStyle/>
          <a:p>
            <a:endParaRPr lang="nl-NL"/>
          </a:p>
        </p:txBody>
      </p:sp>
      <p:grpSp>
        <p:nvGrpSpPr>
          <p:cNvPr id="52" name="Groep 51">
            <a:extLst>
              <a:ext uri="{FF2B5EF4-FFF2-40B4-BE49-F238E27FC236}">
                <a16:creationId xmlns:a16="http://schemas.microsoft.com/office/drawing/2014/main" id="{F2BAC3F5-E5FB-5300-52A1-409C61A7FB5C}"/>
              </a:ext>
            </a:extLst>
          </p:cNvPr>
          <p:cNvGrpSpPr/>
          <p:nvPr/>
        </p:nvGrpSpPr>
        <p:grpSpPr>
          <a:xfrm>
            <a:off x="489996" y="1084168"/>
            <a:ext cx="4226019" cy="851601"/>
            <a:chOff x="491982" y="2096011"/>
            <a:chExt cx="4226019" cy="851601"/>
          </a:xfrm>
        </p:grpSpPr>
        <p:sp>
          <p:nvSpPr>
            <p:cNvPr id="35" name="Tijdelijke aanduiding voor inhoud 2">
              <a:extLst>
                <a:ext uri="{FF2B5EF4-FFF2-40B4-BE49-F238E27FC236}">
                  <a16:creationId xmlns:a16="http://schemas.microsoft.com/office/drawing/2014/main" id="{AEA0720E-AB61-1689-2F5C-39F293B1517C}"/>
                </a:ext>
              </a:extLst>
            </p:cNvPr>
            <p:cNvSpPr txBox="1">
              <a:spLocks/>
            </p:cNvSpPr>
            <p:nvPr/>
          </p:nvSpPr>
          <p:spPr>
            <a:xfrm>
              <a:off x="1390682" y="2096011"/>
              <a:ext cx="3327319" cy="589494"/>
            </a:xfrm>
            <a:prstGeom prst="rect">
              <a:avLst/>
            </a:prstGeom>
          </p:spPr>
          <p:txBody>
            <a:bodyPr vert="horz"/>
            <a:lstStyle>
              <a:lvl1pPr marL="2857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Font typeface="Arial" panose="020B0604020202020204" pitchFamily="34" charset="0"/>
                <a:buChar char="•"/>
                <a:defRPr sz="18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SzPct val="60000"/>
                <a:buFont typeface="Arial" panose="020B0604020202020204" pitchFamily="34" charset="0"/>
                <a:buChar char="•"/>
                <a:defRPr sz="16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Geneva" charset="-128"/>
                  <a:cs typeface="Arial" panose="020B0604020202020204" pitchFamily="34" charset="0"/>
                </a:defRPr>
              </a:lvl2pPr>
              <a:lvl3pPr marL="12001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SzPct val="90000"/>
                <a:buFont typeface="Arial" panose="020B0604020202020204" pitchFamily="34" charset="0"/>
                <a:buChar char="•"/>
                <a:defRPr sz="14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defRPr>
              </a:lvl3pPr>
              <a:lvl4pPr marL="1543050" indent="-1714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SzPct val="70000"/>
                <a:buFont typeface="Arial" panose="020B0604020202020204" pitchFamily="34" charset="0"/>
                <a:buChar char="•"/>
                <a:defRPr sz="12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ＭＳ Ｐゴシック" charset="-128"/>
                  <a:cs typeface="Arial" panose="020B0604020202020204" pitchFamily="34" charset="0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Arial"/>
                <a:buChar char="•"/>
                <a:defRPr sz="1000">
                  <a:solidFill>
                    <a:schemeClr val="tx1"/>
                  </a:solidFill>
                  <a:latin typeface="Verdana"/>
                  <a:ea typeface="ＭＳ Ｐゴシック" charset="-128"/>
                  <a:cs typeface="Verdana"/>
                </a:defRPr>
              </a:lvl5pPr>
              <a:lvl6pPr marL="25146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6pPr>
              <a:lvl7pPr marL="29718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7pPr>
              <a:lvl8pPr marL="3429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8pPr>
              <a:lvl9pPr marL="3886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9pPr>
            </a:lstStyle>
            <a:p>
              <a:pPr marL="0" indent="0">
                <a:spcAft>
                  <a:spcPts val="800"/>
                </a:spcAft>
                <a:buNone/>
              </a:pPr>
              <a:r>
                <a:rPr lang="nl-NL" b="1" kern="100" dirty="0"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Minder onnodige contactmomenten HAP/SEH/GGZ</a:t>
              </a:r>
            </a:p>
          </p:txBody>
        </p:sp>
        <p:grpSp>
          <p:nvGrpSpPr>
            <p:cNvPr id="43" name="Groep 42">
              <a:extLst>
                <a:ext uri="{FF2B5EF4-FFF2-40B4-BE49-F238E27FC236}">
                  <a16:creationId xmlns:a16="http://schemas.microsoft.com/office/drawing/2014/main" id="{09FA6EF1-912F-42DB-BFFD-9FD415B2BE21}"/>
                </a:ext>
              </a:extLst>
            </p:cNvPr>
            <p:cNvGrpSpPr/>
            <p:nvPr/>
          </p:nvGrpSpPr>
          <p:grpSpPr>
            <a:xfrm>
              <a:off x="491982" y="2155524"/>
              <a:ext cx="792088" cy="792088"/>
              <a:chOff x="491982" y="1363484"/>
              <a:chExt cx="792088" cy="792088"/>
            </a:xfrm>
          </p:grpSpPr>
          <p:sp>
            <p:nvSpPr>
              <p:cNvPr id="44" name="Ovaal 43">
                <a:extLst>
                  <a:ext uri="{FF2B5EF4-FFF2-40B4-BE49-F238E27FC236}">
                    <a16:creationId xmlns:a16="http://schemas.microsoft.com/office/drawing/2014/main" id="{D3A1C2EF-54AD-FDB8-1F20-110797BA58EF}"/>
                  </a:ext>
                </a:extLst>
              </p:cNvPr>
              <p:cNvSpPr/>
              <p:nvPr/>
            </p:nvSpPr>
            <p:spPr>
              <a:xfrm>
                <a:off x="491982" y="1363484"/>
                <a:ext cx="792088" cy="792088"/>
              </a:xfrm>
              <a:prstGeom prst="ellipse">
                <a:avLst/>
              </a:prstGeom>
              <a:solidFill>
                <a:srgbClr val="FEF0E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pic>
            <p:nvPicPr>
              <p:cNvPr id="45" name="Graphic 44" descr="Vinkje met effen opvulling">
                <a:extLst>
                  <a:ext uri="{FF2B5EF4-FFF2-40B4-BE49-F238E27FC236}">
                    <a16:creationId xmlns:a16="http://schemas.microsoft.com/office/drawing/2014/main" id="{6985A99B-7F0A-D531-E8F2-905E21BF66F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p:blipFill>
            <p:spPr>
              <a:xfrm>
                <a:off x="690622" y="1562124"/>
                <a:ext cx="394809" cy="394809"/>
              </a:xfrm>
              <a:prstGeom prst="rect">
                <a:avLst/>
              </a:prstGeom>
            </p:spPr>
          </p:pic>
        </p:grpSp>
      </p:grpSp>
      <p:pic>
        <p:nvPicPr>
          <p:cNvPr id="50" name="Afbeelding 49">
            <a:extLst>
              <a:ext uri="{FF2B5EF4-FFF2-40B4-BE49-F238E27FC236}">
                <a16:creationId xmlns:a16="http://schemas.microsoft.com/office/drawing/2014/main" id="{5247A91B-F0B3-51B4-923A-E447E21C4E1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343427" y="1064623"/>
            <a:ext cx="4406460" cy="2893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876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0FCD3B-A8E6-06B6-62F9-5E611D51A3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Afbeelding 169">
            <a:extLst>
              <a:ext uri="{FF2B5EF4-FFF2-40B4-BE49-F238E27FC236}">
                <a16:creationId xmlns:a16="http://schemas.microsoft.com/office/drawing/2014/main" id="{311C80E9-FBCD-D1DD-A0F7-2BA2F6BB956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-1" b="36763"/>
          <a:stretch>
            <a:fillRect/>
          </a:stretch>
        </p:blipFill>
        <p:spPr>
          <a:xfrm>
            <a:off x="417553" y="4232516"/>
            <a:ext cx="8484120" cy="1029596"/>
          </a:xfrm>
          <a:prstGeom prst="rect">
            <a:avLst/>
          </a:prstGeom>
        </p:spPr>
      </p:pic>
      <p:sp>
        <p:nvSpPr>
          <p:cNvPr id="183" name="Afgeronde rechthoek 182">
            <a:extLst>
              <a:ext uri="{FF2B5EF4-FFF2-40B4-BE49-F238E27FC236}">
                <a16:creationId xmlns:a16="http://schemas.microsoft.com/office/drawing/2014/main" id="{E6106AA8-D379-BCBD-3762-1B56340E0B63}"/>
              </a:ext>
            </a:extLst>
          </p:cNvPr>
          <p:cNvSpPr/>
          <p:nvPr/>
        </p:nvSpPr>
        <p:spPr>
          <a:xfrm>
            <a:off x="611560" y="1045642"/>
            <a:ext cx="7920880" cy="3356055"/>
          </a:xfrm>
          <a:prstGeom prst="roundRect">
            <a:avLst>
              <a:gd name="adj" fmla="val 5657"/>
            </a:avLst>
          </a:prstGeom>
          <a:solidFill>
            <a:schemeClr val="bg1"/>
          </a:solidFill>
          <a:ln w="76200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4A0E1B0-BC04-8C72-FAC3-3FA8E3D5808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13E1FB6B-1FE5-9441-940F-978A6B219BBD}" type="slidenum">
              <a:rPr lang="nl-NL" altLang="nl-NL" smtClean="0"/>
              <a:pPr>
                <a:defRPr/>
              </a:pPr>
              <a:t>9</a:t>
            </a:fld>
            <a:endParaRPr lang="nl-NL" alt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C3581C0-808E-5353-5DC8-F6A37A53AC3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Acute Zorgnetwerk Noord-Nederland</a:t>
            </a:r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AFE5C67-194B-08EE-6509-3B4D3F6657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8952" y="354193"/>
            <a:ext cx="8175496" cy="535531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nl-NL" sz="3200" dirty="0"/>
              <a:t>De organisatie van zorgcoördinatie</a:t>
            </a:r>
          </a:p>
        </p:txBody>
      </p:sp>
      <p:sp>
        <p:nvSpPr>
          <p:cNvPr id="125" name="Graphic 50">
            <a:extLst>
              <a:ext uri="{FF2B5EF4-FFF2-40B4-BE49-F238E27FC236}">
                <a16:creationId xmlns:a16="http://schemas.microsoft.com/office/drawing/2014/main" id="{4606E65D-094E-4FCA-4259-49E2AA54C578}"/>
              </a:ext>
            </a:extLst>
          </p:cNvPr>
          <p:cNvSpPr/>
          <p:nvPr/>
        </p:nvSpPr>
        <p:spPr>
          <a:xfrm flipH="1">
            <a:off x="-15766" y="4725714"/>
            <a:ext cx="9175532" cy="541264"/>
          </a:xfrm>
          <a:custGeom>
            <a:avLst/>
            <a:gdLst>
              <a:gd name="csX0" fmla="*/ 0 w 7774253"/>
              <a:gd name="csY0" fmla="*/ 0 h 458603"/>
              <a:gd name="csX1" fmla="*/ 7774253 w 7774253"/>
              <a:gd name="csY1" fmla="*/ 361052 h 458603"/>
              <a:gd name="csX2" fmla="*/ 7774253 w 7774253"/>
              <a:gd name="csY2" fmla="*/ 458604 h 458603"/>
              <a:gd name="csX3" fmla="*/ 0 w 7774253"/>
              <a:gd name="csY3" fmla="*/ 458604 h 458603"/>
              <a:gd name="csX4" fmla="*/ 0 w 7774253"/>
              <a:gd name="csY4" fmla="*/ 0 h 45860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7774253" h="458603">
                <a:moveTo>
                  <a:pt x="0" y="0"/>
                </a:moveTo>
                <a:lnTo>
                  <a:pt x="7774253" y="361052"/>
                </a:lnTo>
                <a:lnTo>
                  <a:pt x="7774253" y="458604"/>
                </a:lnTo>
                <a:lnTo>
                  <a:pt x="0" y="458604"/>
                </a:lnTo>
                <a:lnTo>
                  <a:pt x="0" y="0"/>
                </a:lnTo>
                <a:close/>
              </a:path>
            </a:pathLst>
          </a:custGeom>
          <a:solidFill>
            <a:srgbClr val="405999"/>
          </a:solidFill>
          <a:ln w="3782" cap="flat">
            <a:noFill/>
            <a:prstDash val="solid"/>
            <a:miter/>
          </a:ln>
        </p:spPr>
        <p:txBody>
          <a:bodyPr/>
          <a:lstStyle/>
          <a:p>
            <a:endParaRPr lang="nl-NL"/>
          </a:p>
        </p:txBody>
      </p:sp>
      <p:sp>
        <p:nvSpPr>
          <p:cNvPr id="176" name="Afgeronde rechthoek 175">
            <a:extLst>
              <a:ext uri="{FF2B5EF4-FFF2-40B4-BE49-F238E27FC236}">
                <a16:creationId xmlns:a16="http://schemas.microsoft.com/office/drawing/2014/main" id="{D993A5F0-E150-0AF7-CE28-833FBD582CBF}"/>
              </a:ext>
            </a:extLst>
          </p:cNvPr>
          <p:cNvSpPr/>
          <p:nvPr/>
        </p:nvSpPr>
        <p:spPr>
          <a:xfrm>
            <a:off x="924710" y="1344538"/>
            <a:ext cx="7319697" cy="607527"/>
          </a:xfrm>
          <a:prstGeom prst="roundRect">
            <a:avLst/>
          </a:prstGeom>
          <a:solidFill>
            <a:srgbClr val="3F59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600" dirty="0"/>
              <a:t>Bestuurlijk ROAZ Noord-Nederland</a:t>
            </a:r>
          </a:p>
        </p:txBody>
      </p:sp>
      <p:sp>
        <p:nvSpPr>
          <p:cNvPr id="177" name="Afgeronde rechthoek 176">
            <a:extLst>
              <a:ext uri="{FF2B5EF4-FFF2-40B4-BE49-F238E27FC236}">
                <a16:creationId xmlns:a16="http://schemas.microsoft.com/office/drawing/2014/main" id="{CFAE9F5F-5732-FD7C-FC5C-0613E3580CD7}"/>
              </a:ext>
            </a:extLst>
          </p:cNvPr>
          <p:cNvSpPr/>
          <p:nvPr/>
        </p:nvSpPr>
        <p:spPr>
          <a:xfrm>
            <a:off x="924710" y="2052258"/>
            <a:ext cx="7319697" cy="607527"/>
          </a:xfrm>
          <a:prstGeom prst="roundRect">
            <a:avLst/>
          </a:prstGeom>
          <a:solidFill>
            <a:srgbClr val="3F59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600" dirty="0"/>
              <a:t>Bestuurlijk Kernteam ROAZ</a:t>
            </a:r>
          </a:p>
        </p:txBody>
      </p:sp>
      <p:sp>
        <p:nvSpPr>
          <p:cNvPr id="178" name="Afgeronde rechthoek 177">
            <a:extLst>
              <a:ext uri="{FF2B5EF4-FFF2-40B4-BE49-F238E27FC236}">
                <a16:creationId xmlns:a16="http://schemas.microsoft.com/office/drawing/2014/main" id="{4CFF28B8-9022-E89A-C6CB-8AF8FC1E889D}"/>
              </a:ext>
            </a:extLst>
          </p:cNvPr>
          <p:cNvSpPr/>
          <p:nvPr/>
        </p:nvSpPr>
        <p:spPr>
          <a:xfrm>
            <a:off x="924710" y="2766242"/>
            <a:ext cx="7319697" cy="607527"/>
          </a:xfrm>
          <a:prstGeom prst="roundRect">
            <a:avLst/>
          </a:prstGeom>
          <a:solidFill>
            <a:srgbClr val="3F59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600" dirty="0"/>
              <a:t>ROAZ-stuurgroep Zorgcoördinatie</a:t>
            </a:r>
          </a:p>
        </p:txBody>
      </p:sp>
      <p:sp>
        <p:nvSpPr>
          <p:cNvPr id="179" name="Afgeronde rechthoek 178">
            <a:extLst>
              <a:ext uri="{FF2B5EF4-FFF2-40B4-BE49-F238E27FC236}">
                <a16:creationId xmlns:a16="http://schemas.microsoft.com/office/drawing/2014/main" id="{0255550E-3C94-6ADF-30C3-144FD63C80ED}"/>
              </a:ext>
            </a:extLst>
          </p:cNvPr>
          <p:cNvSpPr/>
          <p:nvPr/>
        </p:nvSpPr>
        <p:spPr>
          <a:xfrm>
            <a:off x="924710" y="3480225"/>
            <a:ext cx="2352723" cy="607527"/>
          </a:xfrm>
          <a:prstGeom prst="roundRect">
            <a:avLst/>
          </a:prstGeom>
          <a:solidFill>
            <a:srgbClr val="3F59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600" dirty="0"/>
              <a:t>Stuurgroep</a:t>
            </a:r>
          </a:p>
          <a:p>
            <a:pPr algn="ctr"/>
            <a:r>
              <a:rPr lang="nl-NL" sz="1600" dirty="0"/>
              <a:t>Drenthe</a:t>
            </a:r>
          </a:p>
        </p:txBody>
      </p:sp>
      <p:sp>
        <p:nvSpPr>
          <p:cNvPr id="180" name="Afgeronde rechthoek 179">
            <a:extLst>
              <a:ext uri="{FF2B5EF4-FFF2-40B4-BE49-F238E27FC236}">
                <a16:creationId xmlns:a16="http://schemas.microsoft.com/office/drawing/2014/main" id="{53B768A9-2938-49A8-6B1E-6AA7BB0D0A30}"/>
              </a:ext>
            </a:extLst>
          </p:cNvPr>
          <p:cNvSpPr/>
          <p:nvPr/>
        </p:nvSpPr>
        <p:spPr>
          <a:xfrm>
            <a:off x="3381697" y="3480225"/>
            <a:ext cx="2352723" cy="607527"/>
          </a:xfrm>
          <a:prstGeom prst="roundRect">
            <a:avLst/>
          </a:prstGeom>
          <a:solidFill>
            <a:srgbClr val="3F59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600" dirty="0"/>
              <a:t>Stuurgroep</a:t>
            </a:r>
          </a:p>
          <a:p>
            <a:pPr algn="ctr"/>
            <a:r>
              <a:rPr lang="nl-NL" sz="1600" dirty="0"/>
              <a:t>Friesland</a:t>
            </a:r>
          </a:p>
        </p:txBody>
      </p:sp>
      <p:sp>
        <p:nvSpPr>
          <p:cNvPr id="181" name="Afgeronde rechthoek 180">
            <a:extLst>
              <a:ext uri="{FF2B5EF4-FFF2-40B4-BE49-F238E27FC236}">
                <a16:creationId xmlns:a16="http://schemas.microsoft.com/office/drawing/2014/main" id="{527280D3-3739-034D-D543-40826BD08B61}"/>
              </a:ext>
            </a:extLst>
          </p:cNvPr>
          <p:cNvSpPr/>
          <p:nvPr/>
        </p:nvSpPr>
        <p:spPr>
          <a:xfrm>
            <a:off x="5866954" y="3480225"/>
            <a:ext cx="2352723" cy="607527"/>
          </a:xfrm>
          <a:prstGeom prst="roundRect">
            <a:avLst/>
          </a:prstGeom>
          <a:solidFill>
            <a:srgbClr val="3F59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600" dirty="0"/>
              <a:t>Stuurgroep</a:t>
            </a:r>
          </a:p>
          <a:p>
            <a:pPr algn="ctr"/>
            <a:r>
              <a:rPr lang="nl-NL" sz="1600" dirty="0"/>
              <a:t>Groningen</a:t>
            </a:r>
          </a:p>
        </p:txBody>
      </p:sp>
      <p:sp>
        <p:nvSpPr>
          <p:cNvPr id="186" name="Rechthoek 185">
            <a:extLst>
              <a:ext uri="{FF2B5EF4-FFF2-40B4-BE49-F238E27FC236}">
                <a16:creationId xmlns:a16="http://schemas.microsoft.com/office/drawing/2014/main" id="{0964A2AE-1073-97CF-02C4-A28581A927BF}"/>
              </a:ext>
            </a:extLst>
          </p:cNvPr>
          <p:cNvSpPr/>
          <p:nvPr/>
        </p:nvSpPr>
        <p:spPr>
          <a:xfrm>
            <a:off x="2219099" y="4174921"/>
            <a:ext cx="4513141" cy="2713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89" name="Titel 1">
            <a:extLst>
              <a:ext uri="{FF2B5EF4-FFF2-40B4-BE49-F238E27FC236}">
                <a16:creationId xmlns:a16="http://schemas.microsoft.com/office/drawing/2014/main" id="{018295BF-3CC1-015E-A9B4-2A22F5D84CEF}"/>
              </a:ext>
            </a:extLst>
          </p:cNvPr>
          <p:cNvSpPr txBox="1">
            <a:spLocks/>
          </p:cNvSpPr>
          <p:nvPr/>
        </p:nvSpPr>
        <p:spPr>
          <a:xfrm>
            <a:off x="2219098" y="4214901"/>
            <a:ext cx="4513141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200" b="1" i="0" baseline="0">
                <a:solidFill>
                  <a:srgbClr val="E98600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48" charset="0"/>
                <a:ea typeface="ＭＳ Ｐゴシック" charset="0"/>
                <a:cs typeface="Geneva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48" charset="0"/>
                <a:ea typeface="ＭＳ Ｐゴシック" charset="0"/>
                <a:cs typeface="Geneva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48" charset="0"/>
                <a:ea typeface="ＭＳ Ｐゴシック" charset="0"/>
                <a:cs typeface="Geneva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48" charset="0"/>
                <a:ea typeface="ＭＳ Ｐゴシック" charset="0"/>
                <a:cs typeface="Geneva" charset="-128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48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48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48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48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nl-NL" sz="1400" dirty="0">
                <a:solidFill>
                  <a:schemeClr val="tx1"/>
                </a:solidFill>
              </a:rPr>
              <a:t>Tactisch ROAZ (voor het signaleren en adviseren)</a:t>
            </a:r>
            <a:r>
              <a:rPr lang="nl-NL" sz="1800" dirty="0">
                <a:solidFill>
                  <a:schemeClr val="tx1"/>
                </a:solidFill>
              </a:rPr>
              <a:t> </a:t>
            </a:r>
            <a:endParaRPr lang="nl-NL" sz="1800" kern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82810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BD14A3-C220-06AC-78B1-FCEAA81F13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Afbeelding 201">
            <a:extLst>
              <a:ext uri="{FF2B5EF4-FFF2-40B4-BE49-F238E27FC236}">
                <a16:creationId xmlns:a16="http://schemas.microsoft.com/office/drawing/2014/main" id="{D1965E78-BB23-127A-066D-34A9620A6BB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-1" b="36763"/>
          <a:stretch>
            <a:fillRect/>
          </a:stretch>
        </p:blipFill>
        <p:spPr>
          <a:xfrm>
            <a:off x="417553" y="4232516"/>
            <a:ext cx="8484120" cy="1029596"/>
          </a:xfrm>
          <a:prstGeom prst="rect">
            <a:avLst/>
          </a:prstGeom>
        </p:spPr>
      </p:pic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74928E2-0C50-6F75-A171-4D1A9862BDB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13E1FB6B-1FE5-9441-940F-978A6B219BBD}" type="slidenum">
              <a:rPr lang="nl-NL" altLang="nl-NL" smtClean="0"/>
              <a:pPr>
                <a:defRPr/>
              </a:pPr>
              <a:t>10</a:t>
            </a:fld>
            <a:endParaRPr lang="nl-NL" alt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AA21CA6-1F69-483D-75B4-04F183C5A4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Acute Zorgnetwerk Noord-Nederland</a:t>
            </a:r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B01DFC2-7722-3E1B-90AE-59408CB1B1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8952" y="354193"/>
            <a:ext cx="7060411" cy="535531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nl-NL" sz="3200" dirty="0"/>
              <a:t>En nu samen verder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91C383C-E2E3-7CF2-0D06-480E0321087C}"/>
              </a:ext>
            </a:extLst>
          </p:cNvPr>
          <p:cNvSpPr txBox="1">
            <a:spLocks/>
          </p:cNvSpPr>
          <p:nvPr/>
        </p:nvSpPr>
        <p:spPr>
          <a:xfrm>
            <a:off x="454138" y="1172135"/>
            <a:ext cx="2952744" cy="398382"/>
          </a:xfrm>
          <a:prstGeom prst="rect">
            <a:avLst/>
          </a:prstGeom>
        </p:spPr>
        <p:txBody>
          <a:bodyPr vert="horz"/>
          <a:lstStyle>
            <a:lvl1pPr marL="2857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49D33"/>
              </a:buClr>
              <a:buFont typeface="Arial" panose="020B0604020202020204" pitchFamily="34" charset="0"/>
              <a:buChar char="•"/>
              <a:defRPr sz="1800" b="0" i="0" baseline="0">
                <a:solidFill>
                  <a:srgbClr val="3459A0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49D33"/>
              </a:buClr>
              <a:buSzPct val="60000"/>
              <a:buFont typeface="Arial" panose="020B0604020202020204" pitchFamily="34" charset="0"/>
              <a:buChar char="•"/>
              <a:defRPr sz="1600" b="0" i="0" baseline="0">
                <a:solidFill>
                  <a:srgbClr val="3459A0"/>
                </a:solidFill>
                <a:latin typeface="Arial" panose="020B0604020202020204" pitchFamily="34" charset="0"/>
                <a:ea typeface="Geneva" charset="-128"/>
                <a:cs typeface="Arial" panose="020B0604020202020204" pitchFamily="34" charset="0"/>
              </a:defRPr>
            </a:lvl2pPr>
            <a:lvl3pPr marL="12001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49D33"/>
              </a:buClr>
              <a:buSzPct val="90000"/>
              <a:buFont typeface="Arial" panose="020B0604020202020204" pitchFamily="34" charset="0"/>
              <a:buChar char="•"/>
              <a:defRPr sz="1400" b="0" i="0" baseline="0">
                <a:solidFill>
                  <a:srgbClr val="3459A0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3pPr>
            <a:lvl4pPr marL="1543050" indent="-1714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49D33"/>
              </a:buClr>
              <a:buSzPct val="70000"/>
              <a:buFont typeface="Arial" panose="020B0604020202020204" pitchFamily="34" charset="0"/>
              <a:buChar char="•"/>
              <a:defRPr sz="1200" b="0" i="0" baseline="0">
                <a:solidFill>
                  <a:srgbClr val="3459A0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/>
              <a:buChar char="•"/>
              <a:defRPr sz="1000">
                <a:solidFill>
                  <a:schemeClr val="tx1"/>
                </a:solidFill>
                <a:latin typeface="Verdana"/>
                <a:ea typeface="ＭＳ Ｐゴシック" charset="-128"/>
                <a:cs typeface="Verdan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Geneva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Geneva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Geneva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Geneva" charset="-128"/>
              </a:defRPr>
            </a:lvl9pPr>
          </a:lstStyle>
          <a:p>
            <a:pPr marL="0" indent="0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nl-NL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Per provincie:</a:t>
            </a:r>
          </a:p>
          <a:p>
            <a:pPr>
              <a:spcAft>
                <a:spcPts val="0"/>
              </a:spcAft>
            </a:pPr>
            <a:r>
              <a:rPr lang="nl-NL" kern="100" dirty="0">
                <a:solidFill>
                  <a:schemeClr val="tx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Implementatieplan</a:t>
            </a:r>
          </a:p>
          <a:p>
            <a:pPr>
              <a:spcAft>
                <a:spcPts val="0"/>
              </a:spcAft>
            </a:pPr>
            <a:r>
              <a:rPr lang="nl-NL" kern="100" dirty="0">
                <a:solidFill>
                  <a:schemeClr val="tx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Projectgroepen</a:t>
            </a:r>
          </a:p>
        </p:txBody>
      </p:sp>
      <p:sp>
        <p:nvSpPr>
          <p:cNvPr id="6" name="Tijdelijke aanduiding voor inhoud 2">
            <a:extLst>
              <a:ext uri="{FF2B5EF4-FFF2-40B4-BE49-F238E27FC236}">
                <a16:creationId xmlns:a16="http://schemas.microsoft.com/office/drawing/2014/main" id="{A7555932-C996-7B9D-5DCD-4102772130D7}"/>
              </a:ext>
            </a:extLst>
          </p:cNvPr>
          <p:cNvSpPr txBox="1">
            <a:spLocks/>
          </p:cNvSpPr>
          <p:nvPr/>
        </p:nvSpPr>
        <p:spPr>
          <a:xfrm>
            <a:off x="454138" y="2496037"/>
            <a:ext cx="3829830" cy="398382"/>
          </a:xfrm>
          <a:prstGeom prst="rect">
            <a:avLst/>
          </a:prstGeom>
        </p:spPr>
        <p:txBody>
          <a:bodyPr vert="horz"/>
          <a:lstStyle>
            <a:lvl1pPr marL="2857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49D33"/>
              </a:buClr>
              <a:buFont typeface="Arial" panose="020B0604020202020204" pitchFamily="34" charset="0"/>
              <a:buChar char="•"/>
              <a:defRPr sz="1800" b="0" i="0" baseline="0">
                <a:solidFill>
                  <a:srgbClr val="3459A0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49D33"/>
              </a:buClr>
              <a:buSzPct val="60000"/>
              <a:buFont typeface="Arial" panose="020B0604020202020204" pitchFamily="34" charset="0"/>
              <a:buChar char="•"/>
              <a:defRPr sz="1600" b="0" i="0" baseline="0">
                <a:solidFill>
                  <a:srgbClr val="3459A0"/>
                </a:solidFill>
                <a:latin typeface="Arial" panose="020B0604020202020204" pitchFamily="34" charset="0"/>
                <a:ea typeface="Geneva" charset="-128"/>
                <a:cs typeface="Arial" panose="020B0604020202020204" pitchFamily="34" charset="0"/>
              </a:defRPr>
            </a:lvl2pPr>
            <a:lvl3pPr marL="12001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49D33"/>
              </a:buClr>
              <a:buSzPct val="90000"/>
              <a:buFont typeface="Arial" panose="020B0604020202020204" pitchFamily="34" charset="0"/>
              <a:buChar char="•"/>
              <a:defRPr sz="1400" b="0" i="0" baseline="0">
                <a:solidFill>
                  <a:srgbClr val="3459A0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3pPr>
            <a:lvl4pPr marL="1543050" indent="-1714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49D33"/>
              </a:buClr>
              <a:buSzPct val="70000"/>
              <a:buFont typeface="Arial" panose="020B0604020202020204" pitchFamily="34" charset="0"/>
              <a:buChar char="•"/>
              <a:defRPr sz="1200" b="0" i="0" baseline="0">
                <a:solidFill>
                  <a:srgbClr val="3459A0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/>
              <a:buChar char="•"/>
              <a:defRPr sz="1000">
                <a:solidFill>
                  <a:schemeClr val="tx1"/>
                </a:solidFill>
                <a:latin typeface="Verdana"/>
                <a:ea typeface="ＭＳ Ｐゴシック" charset="-128"/>
                <a:cs typeface="Verdan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Geneva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Geneva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Geneva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Geneva" charset="-128"/>
              </a:defRPr>
            </a:lvl9pPr>
          </a:lstStyle>
          <a:p>
            <a:pPr marL="0" indent="0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nl-NL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Samen leren en verantwoordelijkheid nemen:</a:t>
            </a:r>
          </a:p>
          <a:p>
            <a:pPr>
              <a:spcAft>
                <a:spcPts val="0"/>
              </a:spcAft>
            </a:pPr>
            <a:r>
              <a:rPr lang="nl-NL" kern="100" dirty="0">
                <a:solidFill>
                  <a:schemeClr val="tx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Elkaar kennen en opzoeken</a:t>
            </a:r>
          </a:p>
          <a:p>
            <a:pPr>
              <a:spcAft>
                <a:spcPts val="0"/>
              </a:spcAft>
            </a:pPr>
            <a:r>
              <a:rPr lang="nl-NL" kern="100" dirty="0">
                <a:solidFill>
                  <a:schemeClr val="tx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Heldere afspraken</a:t>
            </a:r>
          </a:p>
          <a:p>
            <a:pPr>
              <a:spcAft>
                <a:spcPts val="0"/>
              </a:spcAft>
            </a:pPr>
            <a:r>
              <a:rPr lang="nl-NL" kern="100" dirty="0">
                <a:solidFill>
                  <a:schemeClr val="tx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Continu verbeteren en leren</a:t>
            </a:r>
          </a:p>
        </p:txBody>
      </p:sp>
      <p:grpSp>
        <p:nvGrpSpPr>
          <p:cNvPr id="200" name="Groep 199">
            <a:extLst>
              <a:ext uri="{FF2B5EF4-FFF2-40B4-BE49-F238E27FC236}">
                <a16:creationId xmlns:a16="http://schemas.microsoft.com/office/drawing/2014/main" id="{E0E0B0EE-627C-55BF-16B7-E6A46219B605}"/>
              </a:ext>
            </a:extLst>
          </p:cNvPr>
          <p:cNvGrpSpPr/>
          <p:nvPr/>
        </p:nvGrpSpPr>
        <p:grpSpPr>
          <a:xfrm>
            <a:off x="3949487" y="727344"/>
            <a:ext cx="4907054" cy="3896347"/>
            <a:chOff x="4276319" y="877042"/>
            <a:chExt cx="4483502" cy="3560034"/>
          </a:xfrm>
        </p:grpSpPr>
        <p:pic>
          <p:nvPicPr>
            <p:cNvPr id="199" name="Afbeelding 198">
              <a:extLst>
                <a:ext uri="{FF2B5EF4-FFF2-40B4-BE49-F238E27FC236}">
                  <a16:creationId xmlns:a16="http://schemas.microsoft.com/office/drawing/2014/main" id="{541EDC07-9FC2-4492-957C-7F5253F48AF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76319" y="877042"/>
              <a:ext cx="4483502" cy="3560034"/>
            </a:xfrm>
            <a:prstGeom prst="rect">
              <a:avLst/>
            </a:prstGeom>
          </p:spPr>
        </p:pic>
        <p:cxnSp>
          <p:nvCxnSpPr>
            <p:cNvPr id="88" name="Rechte verbindingslijn 87">
              <a:extLst>
                <a:ext uri="{FF2B5EF4-FFF2-40B4-BE49-F238E27FC236}">
                  <a16:creationId xmlns:a16="http://schemas.microsoft.com/office/drawing/2014/main" id="{0335C902-B34E-C239-CE88-B2330A5E7EF3}"/>
                </a:ext>
              </a:extLst>
            </p:cNvPr>
            <p:cNvCxnSpPr>
              <a:cxnSpLocks/>
              <a:stCxn id="163" idx="6"/>
              <a:endCxn id="166" idx="1"/>
            </p:cNvCxnSpPr>
            <p:nvPr/>
          </p:nvCxnSpPr>
          <p:spPr>
            <a:xfrm>
              <a:off x="7590356" y="1475959"/>
              <a:ext cx="229399" cy="221320"/>
            </a:xfrm>
            <a:prstGeom prst="line">
              <a:avLst/>
            </a:prstGeom>
            <a:ln w="28575">
              <a:solidFill>
                <a:srgbClr val="3F599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Rechte verbindingslijn 89">
              <a:extLst>
                <a:ext uri="{FF2B5EF4-FFF2-40B4-BE49-F238E27FC236}">
                  <a16:creationId xmlns:a16="http://schemas.microsoft.com/office/drawing/2014/main" id="{E2330B3E-D08E-42F8-7CB3-7384DFE79780}"/>
                </a:ext>
              </a:extLst>
            </p:cNvPr>
            <p:cNvCxnSpPr>
              <a:cxnSpLocks/>
              <a:endCxn id="174" idx="0"/>
            </p:cNvCxnSpPr>
            <p:nvPr/>
          </p:nvCxnSpPr>
          <p:spPr>
            <a:xfrm>
              <a:off x="7874660" y="1829830"/>
              <a:ext cx="161925" cy="197132"/>
            </a:xfrm>
            <a:prstGeom prst="line">
              <a:avLst/>
            </a:prstGeom>
            <a:ln w="28575">
              <a:solidFill>
                <a:srgbClr val="3F599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Rechte verbindingslijn 90">
              <a:extLst>
                <a:ext uri="{FF2B5EF4-FFF2-40B4-BE49-F238E27FC236}">
                  <a16:creationId xmlns:a16="http://schemas.microsoft.com/office/drawing/2014/main" id="{9EFA3855-6268-0F9C-2BFC-55FC26959560}"/>
                </a:ext>
              </a:extLst>
            </p:cNvPr>
            <p:cNvCxnSpPr>
              <a:cxnSpLocks/>
              <a:stCxn id="174" idx="6"/>
              <a:endCxn id="164" idx="2"/>
            </p:cNvCxnSpPr>
            <p:nvPr/>
          </p:nvCxnSpPr>
          <p:spPr>
            <a:xfrm>
              <a:off x="8114231" y="2104609"/>
              <a:ext cx="190782" cy="22225"/>
            </a:xfrm>
            <a:prstGeom prst="line">
              <a:avLst/>
            </a:prstGeom>
            <a:ln w="28575">
              <a:solidFill>
                <a:srgbClr val="3F599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Rechte verbindingslijn 92">
              <a:extLst>
                <a:ext uri="{FF2B5EF4-FFF2-40B4-BE49-F238E27FC236}">
                  <a16:creationId xmlns:a16="http://schemas.microsoft.com/office/drawing/2014/main" id="{8AAA4B15-EE22-D6DE-E0C5-D8B402FFD987}"/>
                </a:ext>
              </a:extLst>
            </p:cNvPr>
            <p:cNvCxnSpPr>
              <a:cxnSpLocks/>
              <a:stCxn id="164" idx="4"/>
              <a:endCxn id="175" idx="0"/>
            </p:cNvCxnSpPr>
            <p:nvPr/>
          </p:nvCxnSpPr>
          <p:spPr>
            <a:xfrm flipH="1">
              <a:off x="8255660" y="2204480"/>
              <a:ext cx="127000" cy="298732"/>
            </a:xfrm>
            <a:prstGeom prst="line">
              <a:avLst/>
            </a:prstGeom>
            <a:ln w="28575">
              <a:solidFill>
                <a:srgbClr val="3F599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Rechte verbindingslijn 93">
              <a:extLst>
                <a:ext uri="{FF2B5EF4-FFF2-40B4-BE49-F238E27FC236}">
                  <a16:creationId xmlns:a16="http://schemas.microsoft.com/office/drawing/2014/main" id="{AE95AB61-CE06-4C37-63E5-B9289E5C9FD1}"/>
                </a:ext>
              </a:extLst>
            </p:cNvPr>
            <p:cNvCxnSpPr>
              <a:cxnSpLocks/>
              <a:stCxn id="174" idx="4"/>
              <a:endCxn id="175" idx="0"/>
            </p:cNvCxnSpPr>
            <p:nvPr/>
          </p:nvCxnSpPr>
          <p:spPr>
            <a:xfrm>
              <a:off x="8036585" y="2182255"/>
              <a:ext cx="219075" cy="320957"/>
            </a:xfrm>
            <a:prstGeom prst="line">
              <a:avLst/>
            </a:prstGeom>
            <a:ln w="28575">
              <a:solidFill>
                <a:srgbClr val="3F599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Rechte verbindingslijn 96">
              <a:extLst>
                <a:ext uri="{FF2B5EF4-FFF2-40B4-BE49-F238E27FC236}">
                  <a16:creationId xmlns:a16="http://schemas.microsoft.com/office/drawing/2014/main" id="{01260FB7-3E24-AE9A-1C63-29CC98F18B6A}"/>
                </a:ext>
              </a:extLst>
            </p:cNvPr>
            <p:cNvCxnSpPr>
              <a:cxnSpLocks/>
              <a:stCxn id="174" idx="4"/>
              <a:endCxn id="178" idx="0"/>
            </p:cNvCxnSpPr>
            <p:nvPr/>
          </p:nvCxnSpPr>
          <p:spPr>
            <a:xfrm flipH="1">
              <a:off x="7782585" y="2182255"/>
              <a:ext cx="254000" cy="574957"/>
            </a:xfrm>
            <a:prstGeom prst="line">
              <a:avLst/>
            </a:prstGeom>
            <a:ln w="28575">
              <a:solidFill>
                <a:srgbClr val="3F599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Rechte verbindingslijn 97">
              <a:extLst>
                <a:ext uri="{FF2B5EF4-FFF2-40B4-BE49-F238E27FC236}">
                  <a16:creationId xmlns:a16="http://schemas.microsoft.com/office/drawing/2014/main" id="{5444AD38-A36E-4A9B-2879-C9F8D04BBE34}"/>
                </a:ext>
              </a:extLst>
            </p:cNvPr>
            <p:cNvCxnSpPr>
              <a:cxnSpLocks/>
              <a:stCxn id="166" idx="4"/>
              <a:endCxn id="177" idx="0"/>
            </p:cNvCxnSpPr>
            <p:nvPr/>
          </p:nvCxnSpPr>
          <p:spPr>
            <a:xfrm flipH="1">
              <a:off x="7814335" y="1829830"/>
              <a:ext cx="60325" cy="441607"/>
            </a:xfrm>
            <a:prstGeom prst="line">
              <a:avLst/>
            </a:prstGeom>
            <a:ln w="28575">
              <a:solidFill>
                <a:srgbClr val="3F599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Rechte verbindingslijn 99">
              <a:extLst>
                <a:ext uri="{FF2B5EF4-FFF2-40B4-BE49-F238E27FC236}">
                  <a16:creationId xmlns:a16="http://schemas.microsoft.com/office/drawing/2014/main" id="{43041D72-8349-D12A-DAC6-A787471CD76C}"/>
                </a:ext>
              </a:extLst>
            </p:cNvPr>
            <p:cNvCxnSpPr>
              <a:cxnSpLocks/>
              <a:stCxn id="166" idx="3"/>
              <a:endCxn id="173" idx="6"/>
            </p:cNvCxnSpPr>
            <p:nvPr/>
          </p:nvCxnSpPr>
          <p:spPr>
            <a:xfrm flipH="1">
              <a:off x="7514156" y="1807088"/>
              <a:ext cx="305599" cy="192746"/>
            </a:xfrm>
            <a:prstGeom prst="line">
              <a:avLst/>
            </a:prstGeom>
            <a:ln w="28575">
              <a:solidFill>
                <a:srgbClr val="3F599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Rechte verbindingslijn 100">
              <a:extLst>
                <a:ext uri="{FF2B5EF4-FFF2-40B4-BE49-F238E27FC236}">
                  <a16:creationId xmlns:a16="http://schemas.microsoft.com/office/drawing/2014/main" id="{5AD0FA92-62A2-1AA6-F245-8DA47B83425A}"/>
                </a:ext>
              </a:extLst>
            </p:cNvPr>
            <p:cNvCxnSpPr>
              <a:cxnSpLocks/>
              <a:stCxn id="174" idx="2"/>
              <a:endCxn id="173" idx="6"/>
            </p:cNvCxnSpPr>
            <p:nvPr/>
          </p:nvCxnSpPr>
          <p:spPr>
            <a:xfrm flipH="1" flipV="1">
              <a:off x="7514156" y="1999834"/>
              <a:ext cx="444782" cy="104775"/>
            </a:xfrm>
            <a:prstGeom prst="line">
              <a:avLst/>
            </a:prstGeom>
            <a:ln w="28575">
              <a:solidFill>
                <a:srgbClr val="3F599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Rechte verbindingslijn 102">
              <a:extLst>
                <a:ext uri="{FF2B5EF4-FFF2-40B4-BE49-F238E27FC236}">
                  <a16:creationId xmlns:a16="http://schemas.microsoft.com/office/drawing/2014/main" id="{E19CC996-DAF7-3E3E-F20B-735ABA52A5A3}"/>
                </a:ext>
              </a:extLst>
            </p:cNvPr>
            <p:cNvCxnSpPr>
              <a:cxnSpLocks/>
              <a:stCxn id="173" idx="4"/>
              <a:endCxn id="178" idx="0"/>
            </p:cNvCxnSpPr>
            <p:nvPr/>
          </p:nvCxnSpPr>
          <p:spPr>
            <a:xfrm>
              <a:off x="7436510" y="2077480"/>
              <a:ext cx="346075" cy="679732"/>
            </a:xfrm>
            <a:prstGeom prst="line">
              <a:avLst/>
            </a:prstGeom>
            <a:ln w="28575">
              <a:solidFill>
                <a:srgbClr val="3F599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Rechte verbindingslijn 103">
              <a:extLst>
                <a:ext uri="{FF2B5EF4-FFF2-40B4-BE49-F238E27FC236}">
                  <a16:creationId xmlns:a16="http://schemas.microsoft.com/office/drawing/2014/main" id="{9280F1C5-B950-1CFB-03BD-E930DCFADE3F}"/>
                </a:ext>
              </a:extLst>
            </p:cNvPr>
            <p:cNvCxnSpPr>
              <a:cxnSpLocks/>
              <a:stCxn id="177" idx="2"/>
              <a:endCxn id="191" idx="6"/>
            </p:cNvCxnSpPr>
            <p:nvPr/>
          </p:nvCxnSpPr>
          <p:spPr>
            <a:xfrm flipH="1" flipV="1">
              <a:off x="7358581" y="2110959"/>
              <a:ext cx="378107" cy="238125"/>
            </a:xfrm>
            <a:prstGeom prst="line">
              <a:avLst/>
            </a:prstGeom>
            <a:ln w="28575">
              <a:solidFill>
                <a:srgbClr val="3F599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Rechte verbindingslijn 105">
              <a:extLst>
                <a:ext uri="{FF2B5EF4-FFF2-40B4-BE49-F238E27FC236}">
                  <a16:creationId xmlns:a16="http://schemas.microsoft.com/office/drawing/2014/main" id="{1136C135-BB20-2695-2B4A-9137D9C637E0}"/>
                </a:ext>
              </a:extLst>
            </p:cNvPr>
            <p:cNvCxnSpPr>
              <a:cxnSpLocks/>
              <a:stCxn id="183" idx="0"/>
              <a:endCxn id="191" idx="4"/>
            </p:cNvCxnSpPr>
            <p:nvPr/>
          </p:nvCxnSpPr>
          <p:spPr>
            <a:xfrm flipH="1" flipV="1">
              <a:off x="7280935" y="2188605"/>
              <a:ext cx="12700" cy="419382"/>
            </a:xfrm>
            <a:prstGeom prst="line">
              <a:avLst/>
            </a:prstGeom>
            <a:ln w="28575">
              <a:solidFill>
                <a:srgbClr val="3F599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Rechte verbindingslijn 106">
              <a:extLst>
                <a:ext uri="{FF2B5EF4-FFF2-40B4-BE49-F238E27FC236}">
                  <a16:creationId xmlns:a16="http://schemas.microsoft.com/office/drawing/2014/main" id="{3BC206EF-860E-C4AA-3462-6132EE483C27}"/>
                </a:ext>
              </a:extLst>
            </p:cNvPr>
            <p:cNvCxnSpPr>
              <a:cxnSpLocks/>
              <a:stCxn id="183" idx="6"/>
              <a:endCxn id="178" idx="2"/>
            </p:cNvCxnSpPr>
            <p:nvPr/>
          </p:nvCxnSpPr>
          <p:spPr>
            <a:xfrm>
              <a:off x="7371281" y="2685634"/>
              <a:ext cx="333657" cy="149225"/>
            </a:xfrm>
            <a:prstGeom prst="line">
              <a:avLst/>
            </a:prstGeom>
            <a:ln w="28575">
              <a:solidFill>
                <a:srgbClr val="3F599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Rechte verbindingslijn 108">
              <a:extLst>
                <a:ext uri="{FF2B5EF4-FFF2-40B4-BE49-F238E27FC236}">
                  <a16:creationId xmlns:a16="http://schemas.microsoft.com/office/drawing/2014/main" id="{C1662306-FA9F-9A47-147B-7DB3A92C97B7}"/>
                </a:ext>
              </a:extLst>
            </p:cNvPr>
            <p:cNvCxnSpPr>
              <a:cxnSpLocks/>
              <a:stCxn id="183" idx="6"/>
              <a:endCxn id="176" idx="2"/>
            </p:cNvCxnSpPr>
            <p:nvPr/>
          </p:nvCxnSpPr>
          <p:spPr>
            <a:xfrm>
              <a:off x="7371281" y="2685634"/>
              <a:ext cx="568607" cy="0"/>
            </a:xfrm>
            <a:prstGeom prst="line">
              <a:avLst/>
            </a:prstGeom>
            <a:ln w="28575">
              <a:solidFill>
                <a:srgbClr val="3F599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Rechte verbindingslijn 109">
              <a:extLst>
                <a:ext uri="{FF2B5EF4-FFF2-40B4-BE49-F238E27FC236}">
                  <a16:creationId xmlns:a16="http://schemas.microsoft.com/office/drawing/2014/main" id="{59B06D78-6FE5-3EDF-BAD1-00F0D71900E0}"/>
                </a:ext>
              </a:extLst>
            </p:cNvPr>
            <p:cNvCxnSpPr>
              <a:cxnSpLocks/>
              <a:stCxn id="176" idx="7"/>
              <a:endCxn id="175" idx="2"/>
            </p:cNvCxnSpPr>
            <p:nvPr/>
          </p:nvCxnSpPr>
          <p:spPr>
            <a:xfrm flipV="1">
              <a:off x="8072439" y="2580859"/>
              <a:ext cx="105574" cy="49870"/>
            </a:xfrm>
            <a:prstGeom prst="line">
              <a:avLst/>
            </a:prstGeom>
            <a:ln w="28575">
              <a:solidFill>
                <a:srgbClr val="3F599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Rechte verbindingslijn 111">
              <a:extLst>
                <a:ext uri="{FF2B5EF4-FFF2-40B4-BE49-F238E27FC236}">
                  <a16:creationId xmlns:a16="http://schemas.microsoft.com/office/drawing/2014/main" id="{6246C9E6-6695-6EE0-AB55-399E276E3F67}"/>
                </a:ext>
              </a:extLst>
            </p:cNvPr>
            <p:cNvCxnSpPr>
              <a:cxnSpLocks/>
              <a:stCxn id="177" idx="4"/>
              <a:endCxn id="176" idx="1"/>
            </p:cNvCxnSpPr>
            <p:nvPr/>
          </p:nvCxnSpPr>
          <p:spPr>
            <a:xfrm>
              <a:off x="7814335" y="2426730"/>
              <a:ext cx="148295" cy="203999"/>
            </a:xfrm>
            <a:prstGeom prst="line">
              <a:avLst/>
            </a:prstGeom>
            <a:ln w="28575">
              <a:solidFill>
                <a:srgbClr val="3F599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Rechte verbindingslijn 112">
              <a:extLst>
                <a:ext uri="{FF2B5EF4-FFF2-40B4-BE49-F238E27FC236}">
                  <a16:creationId xmlns:a16="http://schemas.microsoft.com/office/drawing/2014/main" id="{D3F79587-AA72-23FF-64A9-26F5996A270D}"/>
                </a:ext>
              </a:extLst>
            </p:cNvPr>
            <p:cNvCxnSpPr>
              <a:cxnSpLocks/>
              <a:stCxn id="177" idx="6"/>
              <a:endCxn id="175" idx="2"/>
            </p:cNvCxnSpPr>
            <p:nvPr/>
          </p:nvCxnSpPr>
          <p:spPr>
            <a:xfrm>
              <a:off x="7891981" y="2349084"/>
              <a:ext cx="286032" cy="231775"/>
            </a:xfrm>
            <a:prstGeom prst="line">
              <a:avLst/>
            </a:prstGeom>
            <a:ln w="28575">
              <a:solidFill>
                <a:srgbClr val="3F599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Rechte verbindingslijn 114">
              <a:extLst>
                <a:ext uri="{FF2B5EF4-FFF2-40B4-BE49-F238E27FC236}">
                  <a16:creationId xmlns:a16="http://schemas.microsoft.com/office/drawing/2014/main" id="{7BF1073A-A46E-D0CE-24C7-294BC1FCDD82}"/>
                </a:ext>
              </a:extLst>
            </p:cNvPr>
            <p:cNvCxnSpPr>
              <a:cxnSpLocks/>
              <a:stCxn id="176" idx="4"/>
              <a:endCxn id="190" idx="0"/>
            </p:cNvCxnSpPr>
            <p:nvPr/>
          </p:nvCxnSpPr>
          <p:spPr>
            <a:xfrm>
              <a:off x="8017535" y="2763280"/>
              <a:ext cx="171450" cy="187607"/>
            </a:xfrm>
            <a:prstGeom prst="line">
              <a:avLst/>
            </a:prstGeom>
            <a:ln w="28575">
              <a:solidFill>
                <a:srgbClr val="3F599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Rechte verbindingslijn 115">
              <a:extLst>
                <a:ext uri="{FF2B5EF4-FFF2-40B4-BE49-F238E27FC236}">
                  <a16:creationId xmlns:a16="http://schemas.microsoft.com/office/drawing/2014/main" id="{420FB8A8-B885-D3FC-DAFD-F87E2FD930CB}"/>
                </a:ext>
              </a:extLst>
            </p:cNvPr>
            <p:cNvCxnSpPr>
              <a:cxnSpLocks/>
              <a:stCxn id="175" idx="4"/>
              <a:endCxn id="190" idx="0"/>
            </p:cNvCxnSpPr>
            <p:nvPr/>
          </p:nvCxnSpPr>
          <p:spPr>
            <a:xfrm flipH="1">
              <a:off x="8188985" y="2658505"/>
              <a:ext cx="66675" cy="292382"/>
            </a:xfrm>
            <a:prstGeom prst="line">
              <a:avLst/>
            </a:prstGeom>
            <a:ln w="28575">
              <a:solidFill>
                <a:srgbClr val="3F599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Rechte verbindingslijn 117">
              <a:extLst>
                <a:ext uri="{FF2B5EF4-FFF2-40B4-BE49-F238E27FC236}">
                  <a16:creationId xmlns:a16="http://schemas.microsoft.com/office/drawing/2014/main" id="{5051887D-11C0-5589-49D3-B3E3E7138F6B}"/>
                </a:ext>
              </a:extLst>
            </p:cNvPr>
            <p:cNvCxnSpPr>
              <a:cxnSpLocks/>
              <a:endCxn id="179" idx="0"/>
            </p:cNvCxnSpPr>
            <p:nvPr/>
          </p:nvCxnSpPr>
          <p:spPr>
            <a:xfrm flipH="1">
              <a:off x="7915935" y="3021469"/>
              <a:ext cx="198296" cy="196118"/>
            </a:xfrm>
            <a:prstGeom prst="line">
              <a:avLst/>
            </a:prstGeom>
            <a:ln w="28575">
              <a:solidFill>
                <a:srgbClr val="3F599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Rechte verbindingslijn 118">
              <a:extLst>
                <a:ext uri="{FF2B5EF4-FFF2-40B4-BE49-F238E27FC236}">
                  <a16:creationId xmlns:a16="http://schemas.microsoft.com/office/drawing/2014/main" id="{C3965E85-5E70-23D4-38A5-AF9C093CF54F}"/>
                </a:ext>
              </a:extLst>
            </p:cNvPr>
            <p:cNvCxnSpPr>
              <a:cxnSpLocks/>
              <a:stCxn id="190" idx="2"/>
              <a:endCxn id="178" idx="6"/>
            </p:cNvCxnSpPr>
            <p:nvPr/>
          </p:nvCxnSpPr>
          <p:spPr>
            <a:xfrm flipH="1" flipV="1">
              <a:off x="7860231" y="2834859"/>
              <a:ext cx="251107" cy="193675"/>
            </a:xfrm>
            <a:prstGeom prst="line">
              <a:avLst/>
            </a:prstGeom>
            <a:ln w="28575">
              <a:solidFill>
                <a:srgbClr val="3F599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Rechte verbindingslijn 120">
              <a:extLst>
                <a:ext uri="{FF2B5EF4-FFF2-40B4-BE49-F238E27FC236}">
                  <a16:creationId xmlns:a16="http://schemas.microsoft.com/office/drawing/2014/main" id="{E5D69039-D3EB-53F3-2FAB-98EC659D8CA8}"/>
                </a:ext>
              </a:extLst>
            </p:cNvPr>
            <p:cNvCxnSpPr>
              <a:cxnSpLocks/>
              <a:stCxn id="179" idx="0"/>
              <a:endCxn id="178" idx="4"/>
            </p:cNvCxnSpPr>
            <p:nvPr/>
          </p:nvCxnSpPr>
          <p:spPr>
            <a:xfrm flipH="1" flipV="1">
              <a:off x="7782585" y="2912505"/>
              <a:ext cx="133350" cy="305082"/>
            </a:xfrm>
            <a:prstGeom prst="line">
              <a:avLst/>
            </a:prstGeom>
            <a:ln w="28575">
              <a:solidFill>
                <a:srgbClr val="3F599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Rechte verbindingslijn 121">
              <a:extLst>
                <a:ext uri="{FF2B5EF4-FFF2-40B4-BE49-F238E27FC236}">
                  <a16:creationId xmlns:a16="http://schemas.microsoft.com/office/drawing/2014/main" id="{E46BFA9D-D9D3-12C8-79F5-B22E464A3545}"/>
                </a:ext>
              </a:extLst>
            </p:cNvPr>
            <p:cNvCxnSpPr>
              <a:cxnSpLocks/>
              <a:stCxn id="180" idx="7"/>
              <a:endCxn id="179" idx="3"/>
            </p:cNvCxnSpPr>
            <p:nvPr/>
          </p:nvCxnSpPr>
          <p:spPr>
            <a:xfrm flipV="1">
              <a:off x="7675564" y="3350138"/>
              <a:ext cx="185466" cy="226741"/>
            </a:xfrm>
            <a:prstGeom prst="line">
              <a:avLst/>
            </a:prstGeom>
            <a:ln w="28575">
              <a:solidFill>
                <a:srgbClr val="3F599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Rechte verbindingslijn 122">
              <a:extLst>
                <a:ext uri="{FF2B5EF4-FFF2-40B4-BE49-F238E27FC236}">
                  <a16:creationId xmlns:a16="http://schemas.microsoft.com/office/drawing/2014/main" id="{612AE082-0F38-293E-2B18-8662501EFAE7}"/>
                </a:ext>
              </a:extLst>
            </p:cNvPr>
            <p:cNvCxnSpPr>
              <a:cxnSpLocks/>
              <a:stCxn id="180" idx="0"/>
              <a:endCxn id="181" idx="4"/>
            </p:cNvCxnSpPr>
            <p:nvPr/>
          </p:nvCxnSpPr>
          <p:spPr>
            <a:xfrm flipH="1" flipV="1">
              <a:off x="7395235" y="3210955"/>
              <a:ext cx="225425" cy="343182"/>
            </a:xfrm>
            <a:prstGeom prst="line">
              <a:avLst/>
            </a:prstGeom>
            <a:ln w="28575">
              <a:solidFill>
                <a:srgbClr val="3F599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Rechte verbindingslijn 123">
              <a:extLst>
                <a:ext uri="{FF2B5EF4-FFF2-40B4-BE49-F238E27FC236}">
                  <a16:creationId xmlns:a16="http://schemas.microsoft.com/office/drawing/2014/main" id="{0E2B544F-799D-51CD-29B8-C385E66A1373}"/>
                </a:ext>
              </a:extLst>
            </p:cNvPr>
            <p:cNvCxnSpPr>
              <a:cxnSpLocks/>
              <a:stCxn id="181" idx="7"/>
              <a:endCxn id="178" idx="2"/>
            </p:cNvCxnSpPr>
            <p:nvPr/>
          </p:nvCxnSpPr>
          <p:spPr>
            <a:xfrm flipV="1">
              <a:off x="7450139" y="2834859"/>
              <a:ext cx="254799" cy="243545"/>
            </a:xfrm>
            <a:prstGeom prst="line">
              <a:avLst/>
            </a:prstGeom>
            <a:ln w="28575">
              <a:solidFill>
                <a:srgbClr val="3F599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Rechte verbindingslijn 124">
              <a:extLst>
                <a:ext uri="{FF2B5EF4-FFF2-40B4-BE49-F238E27FC236}">
                  <a16:creationId xmlns:a16="http://schemas.microsoft.com/office/drawing/2014/main" id="{2F379773-77A5-DDCA-9E94-BDBE4BBD5CC7}"/>
                </a:ext>
              </a:extLst>
            </p:cNvPr>
            <p:cNvCxnSpPr>
              <a:cxnSpLocks/>
              <a:stCxn id="182" idx="0"/>
              <a:endCxn id="183" idx="4"/>
            </p:cNvCxnSpPr>
            <p:nvPr/>
          </p:nvCxnSpPr>
          <p:spPr>
            <a:xfrm flipV="1">
              <a:off x="7150760" y="2763280"/>
              <a:ext cx="142875" cy="603532"/>
            </a:xfrm>
            <a:prstGeom prst="line">
              <a:avLst/>
            </a:prstGeom>
            <a:ln w="28575">
              <a:solidFill>
                <a:srgbClr val="3F599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Rechte verbindingslijn 125">
              <a:extLst>
                <a:ext uri="{FF2B5EF4-FFF2-40B4-BE49-F238E27FC236}">
                  <a16:creationId xmlns:a16="http://schemas.microsoft.com/office/drawing/2014/main" id="{93F2E09C-C3AB-366B-E4C9-6CC155DEF78A}"/>
                </a:ext>
              </a:extLst>
            </p:cNvPr>
            <p:cNvCxnSpPr>
              <a:cxnSpLocks/>
              <a:stCxn id="185" idx="6"/>
              <a:endCxn id="181" idx="2"/>
            </p:cNvCxnSpPr>
            <p:nvPr/>
          </p:nvCxnSpPr>
          <p:spPr>
            <a:xfrm>
              <a:off x="6285431" y="2752309"/>
              <a:ext cx="1032157" cy="381000"/>
            </a:xfrm>
            <a:prstGeom prst="line">
              <a:avLst/>
            </a:prstGeom>
            <a:ln w="28575">
              <a:solidFill>
                <a:srgbClr val="3F599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Rechte verbindingslijn 126">
              <a:extLst>
                <a:ext uri="{FF2B5EF4-FFF2-40B4-BE49-F238E27FC236}">
                  <a16:creationId xmlns:a16="http://schemas.microsoft.com/office/drawing/2014/main" id="{A78A7141-6BBF-FDFB-70D9-7B7B30E81828}"/>
                </a:ext>
              </a:extLst>
            </p:cNvPr>
            <p:cNvCxnSpPr>
              <a:cxnSpLocks/>
              <a:stCxn id="189" idx="6"/>
              <a:endCxn id="182" idx="2"/>
            </p:cNvCxnSpPr>
            <p:nvPr/>
          </p:nvCxnSpPr>
          <p:spPr>
            <a:xfrm flipV="1">
              <a:off x="6768031" y="3444459"/>
              <a:ext cx="305082" cy="73025"/>
            </a:xfrm>
            <a:prstGeom prst="line">
              <a:avLst/>
            </a:prstGeom>
            <a:ln w="28575">
              <a:solidFill>
                <a:srgbClr val="3F599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Rechte verbindingslijn 127">
              <a:extLst>
                <a:ext uri="{FF2B5EF4-FFF2-40B4-BE49-F238E27FC236}">
                  <a16:creationId xmlns:a16="http://schemas.microsoft.com/office/drawing/2014/main" id="{1741A57D-4276-92F5-092D-879F7EFB25D3}"/>
                </a:ext>
              </a:extLst>
            </p:cNvPr>
            <p:cNvCxnSpPr>
              <a:cxnSpLocks/>
              <a:stCxn id="189" idx="0"/>
              <a:endCxn id="191" idx="4"/>
            </p:cNvCxnSpPr>
            <p:nvPr/>
          </p:nvCxnSpPr>
          <p:spPr>
            <a:xfrm flipV="1">
              <a:off x="6690385" y="2188605"/>
              <a:ext cx="590550" cy="1251232"/>
            </a:xfrm>
            <a:prstGeom prst="line">
              <a:avLst/>
            </a:prstGeom>
            <a:ln w="28575">
              <a:solidFill>
                <a:srgbClr val="3F599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Rechte verbindingslijn 128">
              <a:extLst>
                <a:ext uri="{FF2B5EF4-FFF2-40B4-BE49-F238E27FC236}">
                  <a16:creationId xmlns:a16="http://schemas.microsoft.com/office/drawing/2014/main" id="{B3193928-BC36-EECF-592C-E869DF7C8C0E}"/>
                </a:ext>
              </a:extLst>
            </p:cNvPr>
            <p:cNvCxnSpPr>
              <a:cxnSpLocks/>
              <a:stCxn id="189" idx="0"/>
              <a:endCxn id="192" idx="4"/>
            </p:cNvCxnSpPr>
            <p:nvPr/>
          </p:nvCxnSpPr>
          <p:spPr>
            <a:xfrm flipH="1" flipV="1">
              <a:off x="6528460" y="2414030"/>
              <a:ext cx="161925" cy="1025807"/>
            </a:xfrm>
            <a:prstGeom prst="line">
              <a:avLst/>
            </a:prstGeom>
            <a:ln w="28575">
              <a:solidFill>
                <a:srgbClr val="3F599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Rechte verbindingslijn 129">
              <a:extLst>
                <a:ext uri="{FF2B5EF4-FFF2-40B4-BE49-F238E27FC236}">
                  <a16:creationId xmlns:a16="http://schemas.microsoft.com/office/drawing/2014/main" id="{F424FC31-E619-F696-E389-28DFE7A8CC1C}"/>
                </a:ext>
              </a:extLst>
            </p:cNvPr>
            <p:cNvCxnSpPr>
              <a:cxnSpLocks/>
              <a:stCxn id="184" idx="6"/>
              <a:endCxn id="183" idx="2"/>
            </p:cNvCxnSpPr>
            <p:nvPr/>
          </p:nvCxnSpPr>
          <p:spPr>
            <a:xfrm flipV="1">
              <a:off x="6898206" y="2685634"/>
              <a:ext cx="317782" cy="34925"/>
            </a:xfrm>
            <a:prstGeom prst="line">
              <a:avLst/>
            </a:prstGeom>
            <a:ln w="28575">
              <a:solidFill>
                <a:srgbClr val="3F599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Rechte verbindingslijn 130">
              <a:extLst>
                <a:ext uri="{FF2B5EF4-FFF2-40B4-BE49-F238E27FC236}">
                  <a16:creationId xmlns:a16="http://schemas.microsoft.com/office/drawing/2014/main" id="{444ECDB4-D89D-353C-018F-8C9770CCA4DD}"/>
                </a:ext>
              </a:extLst>
            </p:cNvPr>
            <p:cNvCxnSpPr>
              <a:cxnSpLocks/>
              <a:stCxn id="192" idx="6"/>
              <a:endCxn id="191" idx="2"/>
            </p:cNvCxnSpPr>
            <p:nvPr/>
          </p:nvCxnSpPr>
          <p:spPr>
            <a:xfrm flipV="1">
              <a:off x="6606106" y="2110959"/>
              <a:ext cx="597182" cy="225425"/>
            </a:xfrm>
            <a:prstGeom prst="line">
              <a:avLst/>
            </a:prstGeom>
            <a:ln w="28575">
              <a:solidFill>
                <a:srgbClr val="3F599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Rechte verbindingslijn 131">
              <a:extLst>
                <a:ext uri="{FF2B5EF4-FFF2-40B4-BE49-F238E27FC236}">
                  <a16:creationId xmlns:a16="http://schemas.microsoft.com/office/drawing/2014/main" id="{C1A02F3C-05C0-27E4-2D93-AA70C9EF78A1}"/>
                </a:ext>
              </a:extLst>
            </p:cNvPr>
            <p:cNvCxnSpPr>
              <a:cxnSpLocks/>
              <a:stCxn id="192" idx="6"/>
              <a:endCxn id="183" idx="2"/>
            </p:cNvCxnSpPr>
            <p:nvPr/>
          </p:nvCxnSpPr>
          <p:spPr>
            <a:xfrm>
              <a:off x="6606106" y="2336384"/>
              <a:ext cx="609882" cy="349250"/>
            </a:xfrm>
            <a:prstGeom prst="line">
              <a:avLst/>
            </a:prstGeom>
            <a:ln w="28575">
              <a:solidFill>
                <a:srgbClr val="3F599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Rechte verbindingslijn 132">
              <a:extLst>
                <a:ext uri="{FF2B5EF4-FFF2-40B4-BE49-F238E27FC236}">
                  <a16:creationId xmlns:a16="http://schemas.microsoft.com/office/drawing/2014/main" id="{EC8C0195-9024-DC5C-81BA-5EC469DA9A85}"/>
                </a:ext>
              </a:extLst>
            </p:cNvPr>
            <p:cNvCxnSpPr>
              <a:cxnSpLocks/>
              <a:stCxn id="167" idx="6"/>
              <a:endCxn id="191" idx="0"/>
            </p:cNvCxnSpPr>
            <p:nvPr/>
          </p:nvCxnSpPr>
          <p:spPr>
            <a:xfrm>
              <a:off x="6964881" y="1612484"/>
              <a:ext cx="316054" cy="420828"/>
            </a:xfrm>
            <a:prstGeom prst="line">
              <a:avLst/>
            </a:prstGeom>
            <a:ln w="28575">
              <a:solidFill>
                <a:srgbClr val="3F599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Rechte verbindingslijn 133">
              <a:extLst>
                <a:ext uri="{FF2B5EF4-FFF2-40B4-BE49-F238E27FC236}">
                  <a16:creationId xmlns:a16="http://schemas.microsoft.com/office/drawing/2014/main" id="{FFFFABDA-3D3B-91D9-0140-F96F7FCDA665}"/>
                </a:ext>
              </a:extLst>
            </p:cNvPr>
            <p:cNvCxnSpPr>
              <a:cxnSpLocks/>
              <a:endCxn id="163" idx="2"/>
            </p:cNvCxnSpPr>
            <p:nvPr/>
          </p:nvCxnSpPr>
          <p:spPr>
            <a:xfrm flipV="1">
              <a:off x="6964881" y="1475959"/>
              <a:ext cx="470182" cy="136525"/>
            </a:xfrm>
            <a:prstGeom prst="line">
              <a:avLst/>
            </a:prstGeom>
            <a:ln w="28575">
              <a:solidFill>
                <a:srgbClr val="3F599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Rechte verbindingslijn 134">
              <a:extLst>
                <a:ext uri="{FF2B5EF4-FFF2-40B4-BE49-F238E27FC236}">
                  <a16:creationId xmlns:a16="http://schemas.microsoft.com/office/drawing/2014/main" id="{434E50C5-103E-3F20-285C-9343DBFB8F1E}"/>
                </a:ext>
              </a:extLst>
            </p:cNvPr>
            <p:cNvCxnSpPr>
              <a:cxnSpLocks/>
              <a:stCxn id="172" idx="0"/>
              <a:endCxn id="167" idx="4"/>
            </p:cNvCxnSpPr>
            <p:nvPr/>
          </p:nvCxnSpPr>
          <p:spPr>
            <a:xfrm flipV="1">
              <a:off x="6884060" y="1690130"/>
              <a:ext cx="3175" cy="136807"/>
            </a:xfrm>
            <a:prstGeom prst="line">
              <a:avLst/>
            </a:prstGeom>
            <a:ln w="28575">
              <a:solidFill>
                <a:srgbClr val="3F599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Rechte verbindingslijn 135">
              <a:extLst>
                <a:ext uri="{FF2B5EF4-FFF2-40B4-BE49-F238E27FC236}">
                  <a16:creationId xmlns:a16="http://schemas.microsoft.com/office/drawing/2014/main" id="{7A7A4A32-EA82-CA81-221C-75C449D5550E}"/>
                </a:ext>
              </a:extLst>
            </p:cNvPr>
            <p:cNvCxnSpPr>
              <a:cxnSpLocks/>
              <a:stCxn id="170" idx="6"/>
              <a:endCxn id="167" idx="2"/>
            </p:cNvCxnSpPr>
            <p:nvPr/>
          </p:nvCxnSpPr>
          <p:spPr>
            <a:xfrm flipV="1">
              <a:off x="6060006" y="1612484"/>
              <a:ext cx="749582" cy="482600"/>
            </a:xfrm>
            <a:prstGeom prst="line">
              <a:avLst/>
            </a:prstGeom>
            <a:ln w="28575">
              <a:solidFill>
                <a:srgbClr val="3F599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Rechte verbindingslijn 136">
              <a:extLst>
                <a:ext uri="{FF2B5EF4-FFF2-40B4-BE49-F238E27FC236}">
                  <a16:creationId xmlns:a16="http://schemas.microsoft.com/office/drawing/2014/main" id="{E2877CE3-65BD-CB0D-92F9-8030CF74D0AC}"/>
                </a:ext>
              </a:extLst>
            </p:cNvPr>
            <p:cNvCxnSpPr>
              <a:cxnSpLocks/>
              <a:stCxn id="171" idx="0"/>
              <a:endCxn id="168" idx="6"/>
            </p:cNvCxnSpPr>
            <p:nvPr/>
          </p:nvCxnSpPr>
          <p:spPr>
            <a:xfrm flipH="1" flipV="1">
              <a:off x="6428306" y="1749009"/>
              <a:ext cx="179529" cy="122378"/>
            </a:xfrm>
            <a:prstGeom prst="line">
              <a:avLst/>
            </a:prstGeom>
            <a:ln w="28575">
              <a:solidFill>
                <a:srgbClr val="3F599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Rechte verbindingslijn 137">
              <a:extLst>
                <a:ext uri="{FF2B5EF4-FFF2-40B4-BE49-F238E27FC236}">
                  <a16:creationId xmlns:a16="http://schemas.microsoft.com/office/drawing/2014/main" id="{29F1F3FB-5266-BE67-8ABF-21B0D022BF53}"/>
                </a:ext>
              </a:extLst>
            </p:cNvPr>
            <p:cNvCxnSpPr>
              <a:cxnSpLocks/>
              <a:stCxn id="172" idx="2"/>
              <a:endCxn id="171" idx="6"/>
            </p:cNvCxnSpPr>
            <p:nvPr/>
          </p:nvCxnSpPr>
          <p:spPr>
            <a:xfrm flipH="1">
              <a:off x="6685481" y="1904584"/>
              <a:ext cx="120932" cy="44450"/>
            </a:xfrm>
            <a:prstGeom prst="line">
              <a:avLst/>
            </a:prstGeom>
            <a:ln w="28575">
              <a:solidFill>
                <a:srgbClr val="3F599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Rechte verbindingslijn 138">
              <a:extLst>
                <a:ext uri="{FF2B5EF4-FFF2-40B4-BE49-F238E27FC236}">
                  <a16:creationId xmlns:a16="http://schemas.microsoft.com/office/drawing/2014/main" id="{DE8A0289-6192-E413-9683-76902417EE69}"/>
                </a:ext>
              </a:extLst>
            </p:cNvPr>
            <p:cNvCxnSpPr>
              <a:cxnSpLocks/>
              <a:stCxn id="192" idx="0"/>
              <a:endCxn id="171" idx="4"/>
            </p:cNvCxnSpPr>
            <p:nvPr/>
          </p:nvCxnSpPr>
          <p:spPr>
            <a:xfrm flipV="1">
              <a:off x="6528460" y="2026680"/>
              <a:ext cx="79375" cy="232057"/>
            </a:xfrm>
            <a:prstGeom prst="line">
              <a:avLst/>
            </a:prstGeom>
            <a:ln w="28575">
              <a:solidFill>
                <a:srgbClr val="3F599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Rechte verbindingslijn 139">
              <a:extLst>
                <a:ext uri="{FF2B5EF4-FFF2-40B4-BE49-F238E27FC236}">
                  <a16:creationId xmlns:a16="http://schemas.microsoft.com/office/drawing/2014/main" id="{2F3D6F5A-BBB5-AEC6-94B6-F4C7400730B7}"/>
                </a:ext>
              </a:extLst>
            </p:cNvPr>
            <p:cNvCxnSpPr>
              <a:cxnSpLocks/>
              <a:stCxn id="184" idx="0"/>
              <a:endCxn id="172" idx="4"/>
            </p:cNvCxnSpPr>
            <p:nvPr/>
          </p:nvCxnSpPr>
          <p:spPr>
            <a:xfrm flipV="1">
              <a:off x="6820560" y="1982230"/>
              <a:ext cx="63500" cy="660682"/>
            </a:xfrm>
            <a:prstGeom prst="line">
              <a:avLst/>
            </a:prstGeom>
            <a:ln w="28575">
              <a:solidFill>
                <a:srgbClr val="3F599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Rechte verbindingslijn 140">
              <a:extLst>
                <a:ext uri="{FF2B5EF4-FFF2-40B4-BE49-F238E27FC236}">
                  <a16:creationId xmlns:a16="http://schemas.microsoft.com/office/drawing/2014/main" id="{2942B8AF-B1C6-F9F1-1B1C-1AE49D4C66AC}"/>
                </a:ext>
              </a:extLst>
            </p:cNvPr>
            <p:cNvCxnSpPr>
              <a:cxnSpLocks/>
              <a:stCxn id="183" idx="0"/>
              <a:endCxn id="172" idx="4"/>
            </p:cNvCxnSpPr>
            <p:nvPr/>
          </p:nvCxnSpPr>
          <p:spPr>
            <a:xfrm flipH="1" flipV="1">
              <a:off x="6884060" y="1982230"/>
              <a:ext cx="409575" cy="625757"/>
            </a:xfrm>
            <a:prstGeom prst="line">
              <a:avLst/>
            </a:prstGeom>
            <a:ln w="28575">
              <a:solidFill>
                <a:srgbClr val="3F599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Rechte verbindingslijn 141">
              <a:extLst>
                <a:ext uri="{FF2B5EF4-FFF2-40B4-BE49-F238E27FC236}">
                  <a16:creationId xmlns:a16="http://schemas.microsoft.com/office/drawing/2014/main" id="{6D49D624-F905-7C32-82FF-A2609457DBD7}"/>
                </a:ext>
              </a:extLst>
            </p:cNvPr>
            <p:cNvCxnSpPr>
              <a:cxnSpLocks/>
              <a:stCxn id="170" idx="6"/>
            </p:cNvCxnSpPr>
            <p:nvPr/>
          </p:nvCxnSpPr>
          <p:spPr>
            <a:xfrm>
              <a:off x="6060006" y="2095084"/>
              <a:ext cx="468454" cy="163653"/>
            </a:xfrm>
            <a:prstGeom prst="line">
              <a:avLst/>
            </a:prstGeom>
            <a:ln w="28575">
              <a:solidFill>
                <a:srgbClr val="3F599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Rechte verbindingslijn 142">
              <a:extLst>
                <a:ext uri="{FF2B5EF4-FFF2-40B4-BE49-F238E27FC236}">
                  <a16:creationId xmlns:a16="http://schemas.microsoft.com/office/drawing/2014/main" id="{A4071F24-AF5C-F76D-B71A-B08CD332664C}"/>
                </a:ext>
              </a:extLst>
            </p:cNvPr>
            <p:cNvCxnSpPr>
              <a:cxnSpLocks/>
              <a:stCxn id="169" idx="6"/>
            </p:cNvCxnSpPr>
            <p:nvPr/>
          </p:nvCxnSpPr>
          <p:spPr>
            <a:xfrm flipV="1">
              <a:off x="5431356" y="1749009"/>
              <a:ext cx="854075" cy="415925"/>
            </a:xfrm>
            <a:prstGeom prst="line">
              <a:avLst/>
            </a:prstGeom>
            <a:ln w="28575">
              <a:solidFill>
                <a:srgbClr val="3F599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Rechte verbindingslijn 143">
              <a:extLst>
                <a:ext uri="{FF2B5EF4-FFF2-40B4-BE49-F238E27FC236}">
                  <a16:creationId xmlns:a16="http://schemas.microsoft.com/office/drawing/2014/main" id="{CD76E719-FA08-705C-19AB-F29116C4E980}"/>
                </a:ext>
              </a:extLst>
            </p:cNvPr>
            <p:cNvCxnSpPr>
              <a:cxnSpLocks/>
              <a:stCxn id="170" idx="6"/>
              <a:endCxn id="168" idx="2"/>
            </p:cNvCxnSpPr>
            <p:nvPr/>
          </p:nvCxnSpPr>
          <p:spPr>
            <a:xfrm flipV="1">
              <a:off x="6060006" y="1749009"/>
              <a:ext cx="213007" cy="346075"/>
            </a:xfrm>
            <a:prstGeom prst="line">
              <a:avLst/>
            </a:prstGeom>
            <a:ln w="28575">
              <a:solidFill>
                <a:srgbClr val="3F599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Rechte verbindingslijn 144">
              <a:extLst>
                <a:ext uri="{FF2B5EF4-FFF2-40B4-BE49-F238E27FC236}">
                  <a16:creationId xmlns:a16="http://schemas.microsoft.com/office/drawing/2014/main" id="{2769E821-D9E0-20B9-A6E9-5F23393F60D4}"/>
                </a:ext>
              </a:extLst>
            </p:cNvPr>
            <p:cNvCxnSpPr>
              <a:cxnSpLocks/>
              <a:stCxn id="184" idx="2"/>
              <a:endCxn id="169" idx="6"/>
            </p:cNvCxnSpPr>
            <p:nvPr/>
          </p:nvCxnSpPr>
          <p:spPr>
            <a:xfrm flipH="1" flipV="1">
              <a:off x="5431356" y="2164934"/>
              <a:ext cx="1311557" cy="555625"/>
            </a:xfrm>
            <a:prstGeom prst="line">
              <a:avLst/>
            </a:prstGeom>
            <a:ln w="28575">
              <a:solidFill>
                <a:srgbClr val="3F599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Rechte verbindingslijn 145">
              <a:extLst>
                <a:ext uri="{FF2B5EF4-FFF2-40B4-BE49-F238E27FC236}">
                  <a16:creationId xmlns:a16="http://schemas.microsoft.com/office/drawing/2014/main" id="{D3DB467A-9A5F-A375-79E0-971D966B84E5}"/>
                </a:ext>
              </a:extLst>
            </p:cNvPr>
            <p:cNvCxnSpPr>
              <a:cxnSpLocks/>
              <a:stCxn id="187" idx="0"/>
              <a:endCxn id="170" idx="3"/>
            </p:cNvCxnSpPr>
            <p:nvPr/>
          </p:nvCxnSpPr>
          <p:spPr>
            <a:xfrm flipV="1">
              <a:off x="5747410" y="2149988"/>
              <a:ext cx="180045" cy="334174"/>
            </a:xfrm>
            <a:prstGeom prst="line">
              <a:avLst/>
            </a:prstGeom>
            <a:ln w="28575">
              <a:solidFill>
                <a:srgbClr val="3F599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Rechte verbindingslijn 146">
              <a:extLst>
                <a:ext uri="{FF2B5EF4-FFF2-40B4-BE49-F238E27FC236}">
                  <a16:creationId xmlns:a16="http://schemas.microsoft.com/office/drawing/2014/main" id="{ABEE71E5-6E68-BE4D-F90E-8ACB7A610C7C}"/>
                </a:ext>
              </a:extLst>
            </p:cNvPr>
            <p:cNvCxnSpPr>
              <a:cxnSpLocks/>
              <a:stCxn id="187" idx="6"/>
              <a:endCxn id="192" idx="2"/>
            </p:cNvCxnSpPr>
            <p:nvPr/>
          </p:nvCxnSpPr>
          <p:spPr>
            <a:xfrm flipV="1">
              <a:off x="5825056" y="2336384"/>
              <a:ext cx="625757" cy="225425"/>
            </a:xfrm>
            <a:prstGeom prst="line">
              <a:avLst/>
            </a:prstGeom>
            <a:ln w="28575">
              <a:solidFill>
                <a:srgbClr val="3F599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Rechte verbindingslijn 147">
              <a:extLst>
                <a:ext uri="{FF2B5EF4-FFF2-40B4-BE49-F238E27FC236}">
                  <a16:creationId xmlns:a16="http://schemas.microsoft.com/office/drawing/2014/main" id="{66F3BC4E-E006-A08F-349D-92729716F4FE}"/>
                </a:ext>
              </a:extLst>
            </p:cNvPr>
            <p:cNvCxnSpPr>
              <a:cxnSpLocks/>
              <a:stCxn id="187" idx="6"/>
            </p:cNvCxnSpPr>
            <p:nvPr/>
          </p:nvCxnSpPr>
          <p:spPr>
            <a:xfrm>
              <a:off x="5825056" y="2561809"/>
              <a:ext cx="305149" cy="190500"/>
            </a:xfrm>
            <a:prstGeom prst="line">
              <a:avLst/>
            </a:prstGeom>
            <a:ln w="28575">
              <a:solidFill>
                <a:srgbClr val="3F599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Rechte verbindingslijn 148">
              <a:extLst>
                <a:ext uri="{FF2B5EF4-FFF2-40B4-BE49-F238E27FC236}">
                  <a16:creationId xmlns:a16="http://schemas.microsoft.com/office/drawing/2014/main" id="{B7CF473F-5A5C-CC90-11F5-AE5E4D062DF7}"/>
                </a:ext>
              </a:extLst>
            </p:cNvPr>
            <p:cNvCxnSpPr>
              <a:cxnSpLocks/>
              <a:stCxn id="186" idx="6"/>
              <a:endCxn id="184" idx="2"/>
            </p:cNvCxnSpPr>
            <p:nvPr/>
          </p:nvCxnSpPr>
          <p:spPr>
            <a:xfrm flipV="1">
              <a:off x="5942531" y="2720559"/>
              <a:ext cx="800382" cy="400050"/>
            </a:xfrm>
            <a:prstGeom prst="line">
              <a:avLst/>
            </a:prstGeom>
            <a:ln w="28575">
              <a:solidFill>
                <a:srgbClr val="3F599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Rechte verbindingslijn 149">
              <a:extLst>
                <a:ext uri="{FF2B5EF4-FFF2-40B4-BE49-F238E27FC236}">
                  <a16:creationId xmlns:a16="http://schemas.microsoft.com/office/drawing/2014/main" id="{5CE9192F-94EA-6CE3-6CA8-03BEC0628753}"/>
                </a:ext>
              </a:extLst>
            </p:cNvPr>
            <p:cNvCxnSpPr>
              <a:cxnSpLocks/>
              <a:stCxn id="186" idx="6"/>
              <a:endCxn id="189" idx="2"/>
            </p:cNvCxnSpPr>
            <p:nvPr/>
          </p:nvCxnSpPr>
          <p:spPr>
            <a:xfrm>
              <a:off x="5942531" y="3120609"/>
              <a:ext cx="670207" cy="396875"/>
            </a:xfrm>
            <a:prstGeom prst="line">
              <a:avLst/>
            </a:prstGeom>
            <a:ln w="28575">
              <a:solidFill>
                <a:srgbClr val="3F599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Rechte verbindingslijn 150">
              <a:extLst>
                <a:ext uri="{FF2B5EF4-FFF2-40B4-BE49-F238E27FC236}">
                  <a16:creationId xmlns:a16="http://schemas.microsoft.com/office/drawing/2014/main" id="{335CB6B5-794F-822C-FB7E-993C449FCECF}"/>
                </a:ext>
              </a:extLst>
            </p:cNvPr>
            <p:cNvCxnSpPr>
              <a:cxnSpLocks/>
              <a:stCxn id="186" idx="6"/>
              <a:endCxn id="185" idx="2"/>
            </p:cNvCxnSpPr>
            <p:nvPr/>
          </p:nvCxnSpPr>
          <p:spPr>
            <a:xfrm flipV="1">
              <a:off x="5942531" y="2752309"/>
              <a:ext cx="187607" cy="368300"/>
            </a:xfrm>
            <a:prstGeom prst="line">
              <a:avLst/>
            </a:prstGeom>
            <a:ln w="28575">
              <a:solidFill>
                <a:srgbClr val="3F599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Rechte verbindingslijn 151">
              <a:extLst>
                <a:ext uri="{FF2B5EF4-FFF2-40B4-BE49-F238E27FC236}">
                  <a16:creationId xmlns:a16="http://schemas.microsoft.com/office/drawing/2014/main" id="{FD7F56FE-513B-2842-24F7-0D33B3210544}"/>
                </a:ext>
              </a:extLst>
            </p:cNvPr>
            <p:cNvCxnSpPr>
              <a:cxnSpLocks/>
              <a:stCxn id="186" idx="1"/>
              <a:endCxn id="169" idx="6"/>
            </p:cNvCxnSpPr>
            <p:nvPr/>
          </p:nvCxnSpPr>
          <p:spPr>
            <a:xfrm flipH="1" flipV="1">
              <a:off x="5431356" y="2164934"/>
              <a:ext cx="378624" cy="900770"/>
            </a:xfrm>
            <a:prstGeom prst="line">
              <a:avLst/>
            </a:prstGeom>
            <a:ln w="28575">
              <a:solidFill>
                <a:srgbClr val="3F599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Rechte verbindingslijn 152">
              <a:extLst>
                <a:ext uri="{FF2B5EF4-FFF2-40B4-BE49-F238E27FC236}">
                  <a16:creationId xmlns:a16="http://schemas.microsoft.com/office/drawing/2014/main" id="{E4D20A0F-AECE-FB34-AABA-CA1416DC8CFA}"/>
                </a:ext>
              </a:extLst>
            </p:cNvPr>
            <p:cNvCxnSpPr>
              <a:cxnSpLocks/>
              <a:stCxn id="188" idx="0"/>
              <a:endCxn id="169" idx="4"/>
            </p:cNvCxnSpPr>
            <p:nvPr/>
          </p:nvCxnSpPr>
          <p:spPr>
            <a:xfrm flipV="1">
              <a:off x="5328310" y="2242580"/>
              <a:ext cx="25400" cy="432082"/>
            </a:xfrm>
            <a:prstGeom prst="line">
              <a:avLst/>
            </a:prstGeom>
            <a:ln w="28575">
              <a:solidFill>
                <a:srgbClr val="3F599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Rechte verbindingslijn 153">
              <a:extLst>
                <a:ext uri="{FF2B5EF4-FFF2-40B4-BE49-F238E27FC236}">
                  <a16:creationId xmlns:a16="http://schemas.microsoft.com/office/drawing/2014/main" id="{518BE085-890E-DCB7-960A-5C773BA82419}"/>
                </a:ext>
              </a:extLst>
            </p:cNvPr>
            <p:cNvCxnSpPr>
              <a:cxnSpLocks/>
              <a:endCxn id="187" idx="3"/>
            </p:cNvCxnSpPr>
            <p:nvPr/>
          </p:nvCxnSpPr>
          <p:spPr>
            <a:xfrm flipV="1">
              <a:off x="5405956" y="2616713"/>
              <a:ext cx="286549" cy="135596"/>
            </a:xfrm>
            <a:prstGeom prst="line">
              <a:avLst/>
            </a:prstGeom>
            <a:ln w="28575">
              <a:solidFill>
                <a:srgbClr val="3F599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Rechte verbindingslijn 154">
              <a:extLst>
                <a:ext uri="{FF2B5EF4-FFF2-40B4-BE49-F238E27FC236}">
                  <a16:creationId xmlns:a16="http://schemas.microsoft.com/office/drawing/2014/main" id="{10206024-4ED3-6F51-EC41-15BFF63FCC31}"/>
                </a:ext>
              </a:extLst>
            </p:cNvPr>
            <p:cNvCxnSpPr>
              <a:cxnSpLocks/>
              <a:stCxn id="185" idx="0"/>
              <a:endCxn id="192" idx="4"/>
            </p:cNvCxnSpPr>
            <p:nvPr/>
          </p:nvCxnSpPr>
          <p:spPr>
            <a:xfrm flipV="1">
              <a:off x="6207785" y="2414030"/>
              <a:ext cx="320675" cy="260632"/>
            </a:xfrm>
            <a:prstGeom prst="line">
              <a:avLst/>
            </a:prstGeom>
            <a:ln w="28575">
              <a:solidFill>
                <a:srgbClr val="3F599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Rechte verbindingslijn 155">
              <a:extLst>
                <a:ext uri="{FF2B5EF4-FFF2-40B4-BE49-F238E27FC236}">
                  <a16:creationId xmlns:a16="http://schemas.microsoft.com/office/drawing/2014/main" id="{BECE363B-B22F-ABD2-7BD4-F03FB99BDEC5}"/>
                </a:ext>
              </a:extLst>
            </p:cNvPr>
            <p:cNvCxnSpPr>
              <a:cxnSpLocks/>
              <a:stCxn id="180" idx="2"/>
              <a:endCxn id="182" idx="6"/>
            </p:cNvCxnSpPr>
            <p:nvPr/>
          </p:nvCxnSpPr>
          <p:spPr>
            <a:xfrm flipH="1" flipV="1">
              <a:off x="7228406" y="3444459"/>
              <a:ext cx="314607" cy="187325"/>
            </a:xfrm>
            <a:prstGeom prst="line">
              <a:avLst/>
            </a:prstGeom>
            <a:ln w="28575">
              <a:solidFill>
                <a:srgbClr val="3F599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Rechte verbindingslijn 156">
              <a:extLst>
                <a:ext uri="{FF2B5EF4-FFF2-40B4-BE49-F238E27FC236}">
                  <a16:creationId xmlns:a16="http://schemas.microsoft.com/office/drawing/2014/main" id="{2A217D5F-46A7-118D-2F31-AFA46C9ED676}"/>
                </a:ext>
              </a:extLst>
            </p:cNvPr>
            <p:cNvCxnSpPr>
              <a:cxnSpLocks/>
              <a:stCxn id="181" idx="4"/>
              <a:endCxn id="182" idx="6"/>
            </p:cNvCxnSpPr>
            <p:nvPr/>
          </p:nvCxnSpPr>
          <p:spPr>
            <a:xfrm flipH="1">
              <a:off x="7228406" y="3210955"/>
              <a:ext cx="166829" cy="233504"/>
            </a:xfrm>
            <a:prstGeom prst="line">
              <a:avLst/>
            </a:prstGeom>
            <a:ln w="28575">
              <a:solidFill>
                <a:srgbClr val="3F599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Rechte verbindingslijn 157">
              <a:extLst>
                <a:ext uri="{FF2B5EF4-FFF2-40B4-BE49-F238E27FC236}">
                  <a16:creationId xmlns:a16="http://schemas.microsoft.com/office/drawing/2014/main" id="{412C90E9-EAE4-79F7-BD49-9A0525EA7080}"/>
                </a:ext>
              </a:extLst>
            </p:cNvPr>
            <p:cNvCxnSpPr>
              <a:cxnSpLocks/>
              <a:stCxn id="186" idx="1"/>
              <a:endCxn id="188" idx="6"/>
            </p:cNvCxnSpPr>
            <p:nvPr/>
          </p:nvCxnSpPr>
          <p:spPr>
            <a:xfrm flipH="1" flipV="1">
              <a:off x="5405956" y="2752309"/>
              <a:ext cx="404024" cy="313395"/>
            </a:xfrm>
            <a:prstGeom prst="line">
              <a:avLst/>
            </a:prstGeom>
            <a:ln w="28575">
              <a:solidFill>
                <a:srgbClr val="3F599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Rechte verbindingslijn 158">
              <a:extLst>
                <a:ext uri="{FF2B5EF4-FFF2-40B4-BE49-F238E27FC236}">
                  <a16:creationId xmlns:a16="http://schemas.microsoft.com/office/drawing/2014/main" id="{FEFA0800-72E4-1A97-7502-4E8E8EFAB134}"/>
                </a:ext>
              </a:extLst>
            </p:cNvPr>
            <p:cNvCxnSpPr>
              <a:cxnSpLocks/>
              <a:stCxn id="163" idx="4"/>
              <a:endCxn id="173" idx="0"/>
            </p:cNvCxnSpPr>
            <p:nvPr/>
          </p:nvCxnSpPr>
          <p:spPr>
            <a:xfrm flipH="1">
              <a:off x="7436510" y="1553605"/>
              <a:ext cx="76200" cy="368582"/>
            </a:xfrm>
            <a:prstGeom prst="line">
              <a:avLst/>
            </a:prstGeom>
            <a:ln w="28575">
              <a:solidFill>
                <a:srgbClr val="3F599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Rechte verbindingslijn 159">
              <a:extLst>
                <a:ext uri="{FF2B5EF4-FFF2-40B4-BE49-F238E27FC236}">
                  <a16:creationId xmlns:a16="http://schemas.microsoft.com/office/drawing/2014/main" id="{B89203C6-CBC0-954B-CEBA-084C5BB99C68}"/>
                </a:ext>
              </a:extLst>
            </p:cNvPr>
            <p:cNvCxnSpPr>
              <a:cxnSpLocks/>
              <a:stCxn id="166" idx="2"/>
              <a:endCxn id="172" idx="6"/>
            </p:cNvCxnSpPr>
            <p:nvPr/>
          </p:nvCxnSpPr>
          <p:spPr>
            <a:xfrm flipH="1">
              <a:off x="6961706" y="1752184"/>
              <a:ext cx="835307" cy="152400"/>
            </a:xfrm>
            <a:prstGeom prst="line">
              <a:avLst/>
            </a:prstGeom>
            <a:ln w="28575">
              <a:solidFill>
                <a:srgbClr val="3F599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Rechte verbindingslijn 160">
              <a:extLst>
                <a:ext uri="{FF2B5EF4-FFF2-40B4-BE49-F238E27FC236}">
                  <a16:creationId xmlns:a16="http://schemas.microsoft.com/office/drawing/2014/main" id="{7B49B833-4CFC-2A20-62D7-E78167BA4AB8}"/>
                </a:ext>
              </a:extLst>
            </p:cNvPr>
            <p:cNvCxnSpPr>
              <a:cxnSpLocks/>
              <a:stCxn id="185" idx="0"/>
              <a:endCxn id="168" idx="4"/>
            </p:cNvCxnSpPr>
            <p:nvPr/>
          </p:nvCxnSpPr>
          <p:spPr>
            <a:xfrm flipV="1">
              <a:off x="6207785" y="1826655"/>
              <a:ext cx="142875" cy="848007"/>
            </a:xfrm>
            <a:prstGeom prst="line">
              <a:avLst/>
            </a:prstGeom>
            <a:ln w="28575">
              <a:solidFill>
                <a:srgbClr val="3F599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Rechte verbindingslijn 161">
              <a:extLst>
                <a:ext uri="{FF2B5EF4-FFF2-40B4-BE49-F238E27FC236}">
                  <a16:creationId xmlns:a16="http://schemas.microsoft.com/office/drawing/2014/main" id="{73660730-EA0B-1683-DBB4-0D147E860689}"/>
                </a:ext>
              </a:extLst>
            </p:cNvPr>
            <p:cNvCxnSpPr>
              <a:cxnSpLocks/>
              <a:stCxn id="188" idx="6"/>
              <a:endCxn id="185" idx="2"/>
            </p:cNvCxnSpPr>
            <p:nvPr/>
          </p:nvCxnSpPr>
          <p:spPr>
            <a:xfrm>
              <a:off x="5405956" y="2752309"/>
              <a:ext cx="724182" cy="0"/>
            </a:xfrm>
            <a:prstGeom prst="line">
              <a:avLst/>
            </a:prstGeom>
            <a:ln w="28575">
              <a:solidFill>
                <a:srgbClr val="3F599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3" name="Ovaal 162">
              <a:extLst>
                <a:ext uri="{FF2B5EF4-FFF2-40B4-BE49-F238E27FC236}">
                  <a16:creationId xmlns:a16="http://schemas.microsoft.com/office/drawing/2014/main" id="{12C0ACD5-1517-6A05-0C49-748029BEDDB6}"/>
                </a:ext>
              </a:extLst>
            </p:cNvPr>
            <p:cNvSpPr/>
            <p:nvPr/>
          </p:nvSpPr>
          <p:spPr>
            <a:xfrm>
              <a:off x="7435063" y="1398312"/>
              <a:ext cx="155293" cy="155293"/>
            </a:xfrm>
            <a:prstGeom prst="ellipse">
              <a:avLst/>
            </a:prstGeom>
            <a:solidFill>
              <a:srgbClr val="E98600"/>
            </a:solidFill>
            <a:ln w="285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64" name="Ovaal 163">
              <a:extLst>
                <a:ext uri="{FF2B5EF4-FFF2-40B4-BE49-F238E27FC236}">
                  <a16:creationId xmlns:a16="http://schemas.microsoft.com/office/drawing/2014/main" id="{1A802461-7770-6E3D-FA71-707DA1AB340A}"/>
                </a:ext>
              </a:extLst>
            </p:cNvPr>
            <p:cNvSpPr/>
            <p:nvPr/>
          </p:nvSpPr>
          <p:spPr>
            <a:xfrm>
              <a:off x="8305013" y="2049187"/>
              <a:ext cx="155293" cy="155293"/>
            </a:xfrm>
            <a:prstGeom prst="ellipse">
              <a:avLst/>
            </a:prstGeom>
            <a:solidFill>
              <a:srgbClr val="E98600"/>
            </a:solidFill>
            <a:ln w="285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ln>
                  <a:solidFill>
                    <a:schemeClr val="tx1"/>
                  </a:solidFill>
                </a:ln>
              </a:endParaRPr>
            </a:p>
          </p:txBody>
        </p:sp>
        <p:grpSp>
          <p:nvGrpSpPr>
            <p:cNvPr id="165" name="Groep 164">
              <a:extLst>
                <a:ext uri="{FF2B5EF4-FFF2-40B4-BE49-F238E27FC236}">
                  <a16:creationId xmlns:a16="http://schemas.microsoft.com/office/drawing/2014/main" id="{A9519E25-A1CA-056E-D44F-6A00030BE621}"/>
                </a:ext>
              </a:extLst>
            </p:cNvPr>
            <p:cNvGrpSpPr/>
            <p:nvPr/>
          </p:nvGrpSpPr>
          <p:grpSpPr>
            <a:xfrm>
              <a:off x="5250663" y="1534837"/>
              <a:ext cx="3082643" cy="2174593"/>
              <a:chOff x="1100170" y="1589174"/>
              <a:chExt cx="3082643" cy="2174593"/>
            </a:xfrm>
          </p:grpSpPr>
          <p:sp>
            <p:nvSpPr>
              <p:cNvPr id="166" name="Ovaal 165">
                <a:extLst>
                  <a:ext uri="{FF2B5EF4-FFF2-40B4-BE49-F238E27FC236}">
                    <a16:creationId xmlns:a16="http://schemas.microsoft.com/office/drawing/2014/main" id="{9004D815-7E8F-C037-B631-C33776A25428}"/>
                  </a:ext>
                </a:extLst>
              </p:cNvPr>
              <p:cNvSpPr/>
              <p:nvPr/>
            </p:nvSpPr>
            <p:spPr>
              <a:xfrm>
                <a:off x="3646520" y="1728874"/>
                <a:ext cx="155293" cy="155293"/>
              </a:xfrm>
              <a:prstGeom prst="ellipse">
                <a:avLst/>
              </a:prstGeom>
              <a:solidFill>
                <a:srgbClr val="E98600"/>
              </a:solidFill>
              <a:ln w="28575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67" name="Ovaal 166">
                <a:extLst>
                  <a:ext uri="{FF2B5EF4-FFF2-40B4-BE49-F238E27FC236}">
                    <a16:creationId xmlns:a16="http://schemas.microsoft.com/office/drawing/2014/main" id="{81CC4123-8BAA-B552-7C85-90036ABFC5A1}"/>
                  </a:ext>
                </a:extLst>
              </p:cNvPr>
              <p:cNvSpPr/>
              <p:nvPr/>
            </p:nvSpPr>
            <p:spPr>
              <a:xfrm>
                <a:off x="2659095" y="1589174"/>
                <a:ext cx="155293" cy="155293"/>
              </a:xfrm>
              <a:prstGeom prst="ellipse">
                <a:avLst/>
              </a:prstGeom>
              <a:solidFill>
                <a:srgbClr val="E98600"/>
              </a:solidFill>
              <a:ln w="28575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68" name="Ovaal 167">
                <a:extLst>
                  <a:ext uri="{FF2B5EF4-FFF2-40B4-BE49-F238E27FC236}">
                    <a16:creationId xmlns:a16="http://schemas.microsoft.com/office/drawing/2014/main" id="{6D1C07CD-F978-2066-4957-740711B27FB1}"/>
                  </a:ext>
                </a:extLst>
              </p:cNvPr>
              <p:cNvSpPr/>
              <p:nvPr/>
            </p:nvSpPr>
            <p:spPr>
              <a:xfrm>
                <a:off x="2122520" y="1725699"/>
                <a:ext cx="155293" cy="155293"/>
              </a:xfrm>
              <a:prstGeom prst="ellipse">
                <a:avLst/>
              </a:prstGeom>
              <a:solidFill>
                <a:srgbClr val="E98600"/>
              </a:solidFill>
              <a:ln w="28575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69" name="Ovaal 168">
                <a:extLst>
                  <a:ext uri="{FF2B5EF4-FFF2-40B4-BE49-F238E27FC236}">
                    <a16:creationId xmlns:a16="http://schemas.microsoft.com/office/drawing/2014/main" id="{55970753-9B09-B4A4-7531-FFD5907AEA38}"/>
                  </a:ext>
                </a:extLst>
              </p:cNvPr>
              <p:cNvSpPr/>
              <p:nvPr/>
            </p:nvSpPr>
            <p:spPr>
              <a:xfrm>
                <a:off x="1125570" y="2141624"/>
                <a:ext cx="155293" cy="155293"/>
              </a:xfrm>
              <a:prstGeom prst="ellipse">
                <a:avLst/>
              </a:prstGeom>
              <a:solidFill>
                <a:srgbClr val="E98600"/>
              </a:solidFill>
              <a:ln w="28575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70" name="Ovaal 169">
                <a:extLst>
                  <a:ext uri="{FF2B5EF4-FFF2-40B4-BE49-F238E27FC236}">
                    <a16:creationId xmlns:a16="http://schemas.microsoft.com/office/drawing/2014/main" id="{0990A9F7-E069-A313-758E-39EC733C075F}"/>
                  </a:ext>
                </a:extLst>
              </p:cNvPr>
              <p:cNvSpPr/>
              <p:nvPr/>
            </p:nvSpPr>
            <p:spPr>
              <a:xfrm>
                <a:off x="1754220" y="2071774"/>
                <a:ext cx="155293" cy="155293"/>
              </a:xfrm>
              <a:prstGeom prst="ellipse">
                <a:avLst/>
              </a:prstGeom>
              <a:solidFill>
                <a:srgbClr val="E98600"/>
              </a:solidFill>
              <a:ln w="28575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71" name="Ovaal 170">
                <a:extLst>
                  <a:ext uri="{FF2B5EF4-FFF2-40B4-BE49-F238E27FC236}">
                    <a16:creationId xmlns:a16="http://schemas.microsoft.com/office/drawing/2014/main" id="{3714DEE9-E854-5C1A-D431-BA6389E21F0C}"/>
                  </a:ext>
                </a:extLst>
              </p:cNvPr>
              <p:cNvSpPr/>
              <p:nvPr/>
            </p:nvSpPr>
            <p:spPr>
              <a:xfrm>
                <a:off x="2379695" y="1925724"/>
                <a:ext cx="155293" cy="155293"/>
              </a:xfrm>
              <a:prstGeom prst="ellipse">
                <a:avLst/>
              </a:prstGeom>
              <a:solidFill>
                <a:srgbClr val="E98600"/>
              </a:solidFill>
              <a:ln w="28575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72" name="Ovaal 171">
                <a:extLst>
                  <a:ext uri="{FF2B5EF4-FFF2-40B4-BE49-F238E27FC236}">
                    <a16:creationId xmlns:a16="http://schemas.microsoft.com/office/drawing/2014/main" id="{B85FAC79-0E66-74F7-0C79-C60F07B992BA}"/>
                  </a:ext>
                </a:extLst>
              </p:cNvPr>
              <p:cNvSpPr/>
              <p:nvPr/>
            </p:nvSpPr>
            <p:spPr>
              <a:xfrm>
                <a:off x="2655920" y="1881274"/>
                <a:ext cx="155293" cy="155293"/>
              </a:xfrm>
              <a:prstGeom prst="ellipse">
                <a:avLst/>
              </a:prstGeom>
              <a:solidFill>
                <a:srgbClr val="E98600"/>
              </a:solidFill>
              <a:ln w="28575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73" name="Ovaal 172">
                <a:extLst>
                  <a:ext uri="{FF2B5EF4-FFF2-40B4-BE49-F238E27FC236}">
                    <a16:creationId xmlns:a16="http://schemas.microsoft.com/office/drawing/2014/main" id="{B603771A-5E7E-AF82-C545-D591A323E1BA}"/>
                  </a:ext>
                </a:extLst>
              </p:cNvPr>
              <p:cNvSpPr/>
              <p:nvPr/>
            </p:nvSpPr>
            <p:spPr>
              <a:xfrm>
                <a:off x="3208370" y="1976524"/>
                <a:ext cx="155293" cy="155293"/>
              </a:xfrm>
              <a:prstGeom prst="ellipse">
                <a:avLst/>
              </a:prstGeom>
              <a:solidFill>
                <a:srgbClr val="E98600"/>
              </a:solidFill>
              <a:ln w="28575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74" name="Ovaal 173">
                <a:extLst>
                  <a:ext uri="{FF2B5EF4-FFF2-40B4-BE49-F238E27FC236}">
                    <a16:creationId xmlns:a16="http://schemas.microsoft.com/office/drawing/2014/main" id="{2FC961C2-56D6-6310-EFF3-37FF762115AF}"/>
                  </a:ext>
                </a:extLst>
              </p:cNvPr>
              <p:cNvSpPr/>
              <p:nvPr/>
            </p:nvSpPr>
            <p:spPr>
              <a:xfrm>
                <a:off x="3808445" y="2081299"/>
                <a:ext cx="155293" cy="155293"/>
              </a:xfrm>
              <a:prstGeom prst="ellipse">
                <a:avLst/>
              </a:prstGeom>
              <a:solidFill>
                <a:srgbClr val="E98600"/>
              </a:solidFill>
              <a:ln w="28575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75" name="Ovaal 174">
                <a:extLst>
                  <a:ext uri="{FF2B5EF4-FFF2-40B4-BE49-F238E27FC236}">
                    <a16:creationId xmlns:a16="http://schemas.microsoft.com/office/drawing/2014/main" id="{AC8D0FB2-FD9A-24FA-0260-B7FF38C22C36}"/>
                  </a:ext>
                </a:extLst>
              </p:cNvPr>
              <p:cNvSpPr/>
              <p:nvPr/>
            </p:nvSpPr>
            <p:spPr>
              <a:xfrm>
                <a:off x="4027520" y="2557549"/>
                <a:ext cx="155293" cy="155293"/>
              </a:xfrm>
              <a:prstGeom prst="ellipse">
                <a:avLst/>
              </a:prstGeom>
              <a:solidFill>
                <a:srgbClr val="E98600"/>
              </a:solidFill>
              <a:ln w="28575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76" name="Ovaal 175">
                <a:extLst>
                  <a:ext uri="{FF2B5EF4-FFF2-40B4-BE49-F238E27FC236}">
                    <a16:creationId xmlns:a16="http://schemas.microsoft.com/office/drawing/2014/main" id="{C056D6BB-D716-D919-1A73-E3B068C2B06C}"/>
                  </a:ext>
                </a:extLst>
              </p:cNvPr>
              <p:cNvSpPr/>
              <p:nvPr/>
            </p:nvSpPr>
            <p:spPr>
              <a:xfrm>
                <a:off x="3789395" y="2662324"/>
                <a:ext cx="155293" cy="155293"/>
              </a:xfrm>
              <a:prstGeom prst="ellipse">
                <a:avLst/>
              </a:prstGeom>
              <a:solidFill>
                <a:srgbClr val="E98600"/>
              </a:solidFill>
              <a:ln w="28575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77" name="Ovaal 176">
                <a:extLst>
                  <a:ext uri="{FF2B5EF4-FFF2-40B4-BE49-F238E27FC236}">
                    <a16:creationId xmlns:a16="http://schemas.microsoft.com/office/drawing/2014/main" id="{9FAA4553-4971-F965-0E6D-FAFBDCEFA949}"/>
                  </a:ext>
                </a:extLst>
              </p:cNvPr>
              <p:cNvSpPr/>
              <p:nvPr/>
            </p:nvSpPr>
            <p:spPr>
              <a:xfrm>
                <a:off x="3586195" y="2325774"/>
                <a:ext cx="155293" cy="155293"/>
              </a:xfrm>
              <a:prstGeom prst="ellipse">
                <a:avLst/>
              </a:prstGeom>
              <a:solidFill>
                <a:srgbClr val="E98600"/>
              </a:solidFill>
              <a:ln w="28575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78" name="Ovaal 177">
                <a:extLst>
                  <a:ext uri="{FF2B5EF4-FFF2-40B4-BE49-F238E27FC236}">
                    <a16:creationId xmlns:a16="http://schemas.microsoft.com/office/drawing/2014/main" id="{9FB19876-CA31-67A5-950F-791B2D242FB9}"/>
                  </a:ext>
                </a:extLst>
              </p:cNvPr>
              <p:cNvSpPr/>
              <p:nvPr/>
            </p:nvSpPr>
            <p:spPr>
              <a:xfrm>
                <a:off x="3554445" y="2811549"/>
                <a:ext cx="155293" cy="155293"/>
              </a:xfrm>
              <a:prstGeom prst="ellipse">
                <a:avLst/>
              </a:prstGeom>
              <a:solidFill>
                <a:srgbClr val="E98600"/>
              </a:solidFill>
              <a:ln w="28575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79" name="Ovaal 178">
                <a:extLst>
                  <a:ext uri="{FF2B5EF4-FFF2-40B4-BE49-F238E27FC236}">
                    <a16:creationId xmlns:a16="http://schemas.microsoft.com/office/drawing/2014/main" id="{26A088CB-2A42-B056-D05D-4200C10A5D41}"/>
                  </a:ext>
                </a:extLst>
              </p:cNvPr>
              <p:cNvSpPr/>
              <p:nvPr/>
            </p:nvSpPr>
            <p:spPr>
              <a:xfrm>
                <a:off x="3687795" y="3271924"/>
                <a:ext cx="155293" cy="155293"/>
              </a:xfrm>
              <a:prstGeom prst="ellipse">
                <a:avLst/>
              </a:prstGeom>
              <a:solidFill>
                <a:srgbClr val="E98600"/>
              </a:solidFill>
              <a:ln w="28575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80" name="Ovaal 179">
                <a:extLst>
                  <a:ext uri="{FF2B5EF4-FFF2-40B4-BE49-F238E27FC236}">
                    <a16:creationId xmlns:a16="http://schemas.microsoft.com/office/drawing/2014/main" id="{887DCB22-534D-4375-F2ED-2C2D1531D230}"/>
                  </a:ext>
                </a:extLst>
              </p:cNvPr>
              <p:cNvSpPr/>
              <p:nvPr/>
            </p:nvSpPr>
            <p:spPr>
              <a:xfrm>
                <a:off x="3392520" y="3608474"/>
                <a:ext cx="155293" cy="155293"/>
              </a:xfrm>
              <a:prstGeom prst="ellipse">
                <a:avLst/>
              </a:prstGeom>
              <a:solidFill>
                <a:srgbClr val="E98600"/>
              </a:solidFill>
              <a:ln w="28575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81" name="Ovaal 180">
                <a:extLst>
                  <a:ext uri="{FF2B5EF4-FFF2-40B4-BE49-F238E27FC236}">
                    <a16:creationId xmlns:a16="http://schemas.microsoft.com/office/drawing/2014/main" id="{C73DD0DB-EADA-09D2-6365-94DB3A9B99D7}"/>
                  </a:ext>
                </a:extLst>
              </p:cNvPr>
              <p:cNvSpPr/>
              <p:nvPr/>
            </p:nvSpPr>
            <p:spPr>
              <a:xfrm>
                <a:off x="3167095" y="3109999"/>
                <a:ext cx="155293" cy="155293"/>
              </a:xfrm>
              <a:prstGeom prst="ellipse">
                <a:avLst/>
              </a:prstGeom>
              <a:solidFill>
                <a:srgbClr val="E98600"/>
              </a:solidFill>
              <a:ln w="28575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82" name="Ovaal 181">
                <a:extLst>
                  <a:ext uri="{FF2B5EF4-FFF2-40B4-BE49-F238E27FC236}">
                    <a16:creationId xmlns:a16="http://schemas.microsoft.com/office/drawing/2014/main" id="{A8FC67EA-6BAA-B72D-7747-45C02D6798C2}"/>
                  </a:ext>
                </a:extLst>
              </p:cNvPr>
              <p:cNvSpPr/>
              <p:nvPr/>
            </p:nvSpPr>
            <p:spPr>
              <a:xfrm>
                <a:off x="2922620" y="3421149"/>
                <a:ext cx="155293" cy="155293"/>
              </a:xfrm>
              <a:prstGeom prst="ellipse">
                <a:avLst/>
              </a:prstGeom>
              <a:solidFill>
                <a:srgbClr val="E98600"/>
              </a:solidFill>
              <a:ln w="28575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83" name="Ovaal 182">
                <a:extLst>
                  <a:ext uri="{FF2B5EF4-FFF2-40B4-BE49-F238E27FC236}">
                    <a16:creationId xmlns:a16="http://schemas.microsoft.com/office/drawing/2014/main" id="{85C931C0-AC45-E7E2-78B8-2411293EFD0F}"/>
                  </a:ext>
                </a:extLst>
              </p:cNvPr>
              <p:cNvSpPr/>
              <p:nvPr/>
            </p:nvSpPr>
            <p:spPr>
              <a:xfrm>
                <a:off x="3065495" y="2662324"/>
                <a:ext cx="155293" cy="155293"/>
              </a:xfrm>
              <a:prstGeom prst="ellipse">
                <a:avLst/>
              </a:prstGeom>
              <a:solidFill>
                <a:srgbClr val="E98600"/>
              </a:solidFill>
              <a:ln w="28575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84" name="Ovaal 183">
                <a:extLst>
                  <a:ext uri="{FF2B5EF4-FFF2-40B4-BE49-F238E27FC236}">
                    <a16:creationId xmlns:a16="http://schemas.microsoft.com/office/drawing/2014/main" id="{BB822E8D-0CF8-FC40-D50A-25F4316E04FB}"/>
                  </a:ext>
                </a:extLst>
              </p:cNvPr>
              <p:cNvSpPr/>
              <p:nvPr/>
            </p:nvSpPr>
            <p:spPr>
              <a:xfrm>
                <a:off x="2592420" y="2697249"/>
                <a:ext cx="155293" cy="155293"/>
              </a:xfrm>
              <a:prstGeom prst="ellipse">
                <a:avLst/>
              </a:prstGeom>
              <a:solidFill>
                <a:srgbClr val="E98600"/>
              </a:solidFill>
              <a:ln w="28575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85" name="Ovaal 184">
                <a:extLst>
                  <a:ext uri="{FF2B5EF4-FFF2-40B4-BE49-F238E27FC236}">
                    <a16:creationId xmlns:a16="http://schemas.microsoft.com/office/drawing/2014/main" id="{3FE30CFE-2D9D-6C6B-3B29-AEC137A01E54}"/>
                  </a:ext>
                </a:extLst>
              </p:cNvPr>
              <p:cNvSpPr/>
              <p:nvPr/>
            </p:nvSpPr>
            <p:spPr>
              <a:xfrm>
                <a:off x="1979645" y="2728999"/>
                <a:ext cx="155293" cy="155293"/>
              </a:xfrm>
              <a:prstGeom prst="ellipse">
                <a:avLst/>
              </a:prstGeom>
              <a:solidFill>
                <a:srgbClr val="E98600"/>
              </a:solidFill>
              <a:ln w="28575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86" name="Ovaal 185">
                <a:extLst>
                  <a:ext uri="{FF2B5EF4-FFF2-40B4-BE49-F238E27FC236}">
                    <a16:creationId xmlns:a16="http://schemas.microsoft.com/office/drawing/2014/main" id="{6C343E43-6833-973E-DFA1-744ED0D40410}"/>
                  </a:ext>
                </a:extLst>
              </p:cNvPr>
              <p:cNvSpPr/>
              <p:nvPr/>
            </p:nvSpPr>
            <p:spPr>
              <a:xfrm>
                <a:off x="1636745" y="3097299"/>
                <a:ext cx="155293" cy="155293"/>
              </a:xfrm>
              <a:prstGeom prst="ellipse">
                <a:avLst/>
              </a:prstGeom>
              <a:solidFill>
                <a:srgbClr val="E98600"/>
              </a:solidFill>
              <a:ln w="28575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87" name="Ovaal 186">
                <a:extLst>
                  <a:ext uri="{FF2B5EF4-FFF2-40B4-BE49-F238E27FC236}">
                    <a16:creationId xmlns:a16="http://schemas.microsoft.com/office/drawing/2014/main" id="{DF5242A8-A69D-6C6A-D180-10532E858D1D}"/>
                  </a:ext>
                </a:extLst>
              </p:cNvPr>
              <p:cNvSpPr/>
              <p:nvPr/>
            </p:nvSpPr>
            <p:spPr>
              <a:xfrm>
                <a:off x="1519270" y="2538499"/>
                <a:ext cx="155293" cy="155293"/>
              </a:xfrm>
              <a:prstGeom prst="ellipse">
                <a:avLst/>
              </a:prstGeom>
              <a:solidFill>
                <a:srgbClr val="E98600"/>
              </a:solidFill>
              <a:ln w="28575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88" name="Ovaal 187">
                <a:extLst>
                  <a:ext uri="{FF2B5EF4-FFF2-40B4-BE49-F238E27FC236}">
                    <a16:creationId xmlns:a16="http://schemas.microsoft.com/office/drawing/2014/main" id="{1C1C23AC-2C30-2F7D-0A2E-37D8B1F5CE76}"/>
                  </a:ext>
                </a:extLst>
              </p:cNvPr>
              <p:cNvSpPr/>
              <p:nvPr/>
            </p:nvSpPr>
            <p:spPr>
              <a:xfrm>
                <a:off x="1100170" y="2728999"/>
                <a:ext cx="155293" cy="155293"/>
              </a:xfrm>
              <a:prstGeom prst="ellipse">
                <a:avLst/>
              </a:prstGeom>
              <a:solidFill>
                <a:srgbClr val="E98600"/>
              </a:solidFill>
              <a:ln w="28575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89" name="Ovaal 188">
                <a:extLst>
                  <a:ext uri="{FF2B5EF4-FFF2-40B4-BE49-F238E27FC236}">
                    <a16:creationId xmlns:a16="http://schemas.microsoft.com/office/drawing/2014/main" id="{E66E4EC7-4533-3AFF-9709-7C2185464423}"/>
                  </a:ext>
                </a:extLst>
              </p:cNvPr>
              <p:cNvSpPr/>
              <p:nvPr/>
            </p:nvSpPr>
            <p:spPr>
              <a:xfrm>
                <a:off x="2462245" y="3494174"/>
                <a:ext cx="155293" cy="155293"/>
              </a:xfrm>
              <a:prstGeom prst="ellipse">
                <a:avLst/>
              </a:prstGeom>
              <a:solidFill>
                <a:srgbClr val="E98600"/>
              </a:solidFill>
              <a:ln w="28575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90" name="Ovaal 189">
                <a:extLst>
                  <a:ext uri="{FF2B5EF4-FFF2-40B4-BE49-F238E27FC236}">
                    <a16:creationId xmlns:a16="http://schemas.microsoft.com/office/drawing/2014/main" id="{98BDF1B7-ACF4-E6E6-9AA2-8146E8A8B02E}"/>
                  </a:ext>
                </a:extLst>
              </p:cNvPr>
              <p:cNvSpPr/>
              <p:nvPr/>
            </p:nvSpPr>
            <p:spPr>
              <a:xfrm>
                <a:off x="3960845" y="3005224"/>
                <a:ext cx="155293" cy="155293"/>
              </a:xfrm>
              <a:prstGeom prst="ellipse">
                <a:avLst/>
              </a:prstGeom>
              <a:solidFill>
                <a:srgbClr val="E98600"/>
              </a:solidFill>
              <a:ln w="28575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91" name="Ovaal 190">
                <a:extLst>
                  <a:ext uri="{FF2B5EF4-FFF2-40B4-BE49-F238E27FC236}">
                    <a16:creationId xmlns:a16="http://schemas.microsoft.com/office/drawing/2014/main" id="{587C1A67-22BB-032D-C676-72431AA79855}"/>
                  </a:ext>
                </a:extLst>
              </p:cNvPr>
              <p:cNvSpPr/>
              <p:nvPr/>
            </p:nvSpPr>
            <p:spPr>
              <a:xfrm>
                <a:off x="3052795" y="2087649"/>
                <a:ext cx="155293" cy="155293"/>
              </a:xfrm>
              <a:prstGeom prst="ellipse">
                <a:avLst/>
              </a:prstGeom>
              <a:solidFill>
                <a:srgbClr val="E98600"/>
              </a:solidFill>
              <a:ln w="28575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92" name="Ovaal 191">
                <a:extLst>
                  <a:ext uri="{FF2B5EF4-FFF2-40B4-BE49-F238E27FC236}">
                    <a16:creationId xmlns:a16="http://schemas.microsoft.com/office/drawing/2014/main" id="{228E2CC3-1594-5DD7-F92E-4FB28B1E1126}"/>
                  </a:ext>
                </a:extLst>
              </p:cNvPr>
              <p:cNvSpPr/>
              <p:nvPr/>
            </p:nvSpPr>
            <p:spPr>
              <a:xfrm>
                <a:off x="2300320" y="2313074"/>
                <a:ext cx="155293" cy="155293"/>
              </a:xfrm>
              <a:prstGeom prst="ellipse">
                <a:avLst/>
              </a:prstGeom>
              <a:solidFill>
                <a:srgbClr val="E98600"/>
              </a:solidFill>
              <a:ln w="28575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>
                  <a:ln>
                    <a:solidFill>
                      <a:schemeClr val="tx1"/>
                    </a:solidFill>
                  </a:ln>
                </a:endParaRPr>
              </a:p>
            </p:txBody>
          </p:sp>
        </p:grpSp>
      </p:grpSp>
      <p:grpSp>
        <p:nvGrpSpPr>
          <p:cNvPr id="195" name="Groep 194">
            <a:extLst>
              <a:ext uri="{FF2B5EF4-FFF2-40B4-BE49-F238E27FC236}">
                <a16:creationId xmlns:a16="http://schemas.microsoft.com/office/drawing/2014/main" id="{684D1F12-6250-3DE4-7612-2D81D10E0BB8}"/>
              </a:ext>
            </a:extLst>
          </p:cNvPr>
          <p:cNvGrpSpPr/>
          <p:nvPr/>
        </p:nvGrpSpPr>
        <p:grpSpPr>
          <a:xfrm>
            <a:off x="3163511" y="1075387"/>
            <a:ext cx="1696523" cy="1646356"/>
            <a:chOff x="3965639" y="2398381"/>
            <a:chExt cx="1696523" cy="1646356"/>
          </a:xfrm>
        </p:grpSpPr>
        <p:sp>
          <p:nvSpPr>
            <p:cNvPr id="193" name="Ovaal 192">
              <a:extLst>
                <a:ext uri="{FF2B5EF4-FFF2-40B4-BE49-F238E27FC236}">
                  <a16:creationId xmlns:a16="http://schemas.microsoft.com/office/drawing/2014/main" id="{F09C1981-7A7E-C5B9-58F2-D493F9BC13BB}"/>
                </a:ext>
              </a:extLst>
            </p:cNvPr>
            <p:cNvSpPr/>
            <p:nvPr/>
          </p:nvSpPr>
          <p:spPr>
            <a:xfrm rot="425859">
              <a:off x="3965639" y="2398381"/>
              <a:ext cx="1646356" cy="1646356"/>
            </a:xfrm>
            <a:prstGeom prst="ellipse">
              <a:avLst/>
            </a:prstGeom>
            <a:solidFill>
              <a:srgbClr val="E986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94" name="Tijdelijke aanduiding voor inhoud 2">
              <a:extLst>
                <a:ext uri="{FF2B5EF4-FFF2-40B4-BE49-F238E27FC236}">
                  <a16:creationId xmlns:a16="http://schemas.microsoft.com/office/drawing/2014/main" id="{1BEA4E77-ED81-0760-9BDA-9D4BFDF4D2A1}"/>
                </a:ext>
              </a:extLst>
            </p:cNvPr>
            <p:cNvSpPr txBox="1">
              <a:spLocks/>
            </p:cNvSpPr>
            <p:nvPr/>
          </p:nvSpPr>
          <p:spPr>
            <a:xfrm rot="425859">
              <a:off x="3967310" y="2662214"/>
              <a:ext cx="1694852" cy="936104"/>
            </a:xfrm>
            <a:prstGeom prst="rect">
              <a:avLst/>
            </a:prstGeom>
          </p:spPr>
          <p:txBody>
            <a:bodyPr vert="horz"/>
            <a:lstStyle>
              <a:lvl1pPr marL="2857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Font typeface="Arial" panose="020B0604020202020204" pitchFamily="34" charset="0"/>
                <a:buChar char="•"/>
                <a:defRPr sz="18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SzPct val="60000"/>
                <a:buFont typeface="Arial" panose="020B0604020202020204" pitchFamily="34" charset="0"/>
                <a:buChar char="•"/>
                <a:defRPr sz="16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Geneva" charset="-128"/>
                  <a:cs typeface="Arial" panose="020B0604020202020204" pitchFamily="34" charset="0"/>
                </a:defRPr>
              </a:lvl2pPr>
              <a:lvl3pPr marL="12001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SzPct val="90000"/>
                <a:buFont typeface="Arial" panose="020B0604020202020204" pitchFamily="34" charset="0"/>
                <a:buChar char="•"/>
                <a:defRPr sz="14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</a:defRPr>
              </a:lvl3pPr>
              <a:lvl4pPr marL="1543050" indent="-1714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49D33"/>
                </a:buClr>
                <a:buSzPct val="70000"/>
                <a:buFont typeface="Arial" panose="020B0604020202020204" pitchFamily="34" charset="0"/>
                <a:buChar char="•"/>
                <a:defRPr sz="1200" b="0" i="0" baseline="0">
                  <a:solidFill>
                    <a:srgbClr val="3459A0"/>
                  </a:solidFill>
                  <a:latin typeface="Arial" panose="020B0604020202020204" pitchFamily="34" charset="0"/>
                  <a:ea typeface="ＭＳ Ｐゴシック" charset="-128"/>
                  <a:cs typeface="Arial" panose="020B0604020202020204" pitchFamily="34" charset="0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Arial"/>
                <a:buChar char="•"/>
                <a:defRPr sz="1000">
                  <a:solidFill>
                    <a:schemeClr val="tx1"/>
                  </a:solidFill>
                  <a:latin typeface="Verdana"/>
                  <a:ea typeface="ＭＳ Ｐゴシック" charset="-128"/>
                  <a:cs typeface="Verdana"/>
                </a:defRPr>
              </a:lvl5pPr>
              <a:lvl6pPr marL="25146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6pPr>
              <a:lvl7pPr marL="29718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7pPr>
              <a:lvl8pPr marL="3429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8pPr>
              <a:lvl9pPr marL="3886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Geneva" charset="-128"/>
                </a:defRPr>
              </a:lvl9pPr>
            </a:lstStyle>
            <a:p>
              <a:pPr marL="0" lvl="0" indent="0" algn="ctr">
                <a:buNone/>
              </a:pPr>
              <a:r>
                <a:rPr lang="nl-NL" sz="1400" dirty="0">
                  <a:solidFill>
                    <a:schemeClr val="bg1"/>
                  </a:solidFill>
                </a:rPr>
                <a:t>Van </a:t>
              </a:r>
              <a:br>
                <a:rPr lang="nl-NL" sz="1400" dirty="0">
                  <a:solidFill>
                    <a:schemeClr val="bg1"/>
                  </a:solidFill>
                </a:rPr>
              </a:br>
              <a:r>
                <a:rPr lang="nl-NL" sz="1400" dirty="0">
                  <a:solidFill>
                    <a:schemeClr val="bg1"/>
                  </a:solidFill>
                </a:rPr>
                <a:t>samenwerken</a:t>
              </a:r>
              <a:br>
                <a:rPr lang="nl-NL" sz="1400" dirty="0">
                  <a:solidFill>
                    <a:schemeClr val="bg1"/>
                  </a:solidFill>
                </a:rPr>
              </a:br>
              <a:r>
                <a:rPr lang="nl-NL" sz="1400" dirty="0">
                  <a:solidFill>
                    <a:schemeClr val="bg1"/>
                  </a:solidFill>
                </a:rPr>
                <a:t>naar </a:t>
              </a:r>
              <a:r>
                <a:rPr lang="nl-NL" sz="1400" b="1" dirty="0">
                  <a:solidFill>
                    <a:schemeClr val="bg1"/>
                  </a:solidFill>
                </a:rPr>
                <a:t>samen verantwoordelijk</a:t>
              </a:r>
              <a:r>
                <a:rPr lang="nl-NL" sz="1400" dirty="0">
                  <a:solidFill>
                    <a:schemeClr val="bg1"/>
                  </a:solidFill>
                </a:rPr>
                <a:t>!</a:t>
              </a:r>
            </a:p>
          </p:txBody>
        </p:sp>
      </p:grpSp>
      <p:sp>
        <p:nvSpPr>
          <p:cNvPr id="196" name="Graphic 50">
            <a:extLst>
              <a:ext uri="{FF2B5EF4-FFF2-40B4-BE49-F238E27FC236}">
                <a16:creationId xmlns:a16="http://schemas.microsoft.com/office/drawing/2014/main" id="{5A3FAD79-1652-FD22-B29B-D144891275AF}"/>
              </a:ext>
            </a:extLst>
          </p:cNvPr>
          <p:cNvSpPr/>
          <p:nvPr/>
        </p:nvSpPr>
        <p:spPr>
          <a:xfrm flipH="1">
            <a:off x="-15766" y="4725714"/>
            <a:ext cx="9175532" cy="541264"/>
          </a:xfrm>
          <a:custGeom>
            <a:avLst/>
            <a:gdLst>
              <a:gd name="csX0" fmla="*/ 0 w 7774253"/>
              <a:gd name="csY0" fmla="*/ 0 h 458603"/>
              <a:gd name="csX1" fmla="*/ 7774253 w 7774253"/>
              <a:gd name="csY1" fmla="*/ 361052 h 458603"/>
              <a:gd name="csX2" fmla="*/ 7774253 w 7774253"/>
              <a:gd name="csY2" fmla="*/ 458604 h 458603"/>
              <a:gd name="csX3" fmla="*/ 0 w 7774253"/>
              <a:gd name="csY3" fmla="*/ 458604 h 458603"/>
              <a:gd name="csX4" fmla="*/ 0 w 7774253"/>
              <a:gd name="csY4" fmla="*/ 0 h 45860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7774253" h="458603">
                <a:moveTo>
                  <a:pt x="0" y="0"/>
                </a:moveTo>
                <a:lnTo>
                  <a:pt x="7774253" y="361052"/>
                </a:lnTo>
                <a:lnTo>
                  <a:pt x="7774253" y="458604"/>
                </a:lnTo>
                <a:lnTo>
                  <a:pt x="0" y="458604"/>
                </a:lnTo>
                <a:lnTo>
                  <a:pt x="0" y="0"/>
                </a:lnTo>
                <a:close/>
              </a:path>
            </a:pathLst>
          </a:custGeom>
          <a:solidFill>
            <a:srgbClr val="405999"/>
          </a:solidFill>
          <a:ln w="3782" cap="flat">
            <a:noFill/>
            <a:prstDash val="solid"/>
            <a:miter/>
          </a:ln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11561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2E4227-BEE7-46B7-D4DE-19579AFFB9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60B70BAE-52D7-12E9-D6B1-5C5A8B22DD80}"/>
              </a:ext>
            </a:extLst>
          </p:cNvPr>
          <p:cNvSpPr/>
          <p:nvPr/>
        </p:nvSpPr>
        <p:spPr>
          <a:xfrm>
            <a:off x="0" y="0"/>
            <a:ext cx="9144000" cy="4473671"/>
          </a:xfrm>
          <a:prstGeom prst="rect">
            <a:avLst/>
          </a:prstGeom>
          <a:solidFill>
            <a:srgbClr val="3F59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9E06BA5-E49D-B9BB-8920-61B5467BE45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13E1FB6B-1FE5-9441-940F-978A6B219BBD}" type="slidenum">
              <a:rPr lang="nl-NL" altLang="nl-NL" smtClean="0"/>
              <a:pPr>
                <a:defRPr/>
              </a:pPr>
              <a:t>11</a:t>
            </a:fld>
            <a:endParaRPr lang="nl-NL" alt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20E38A9-7545-28A0-B0C8-0A4ABD4B974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Acute Zorgnetwerk Noord-Nederland</a:t>
            </a:r>
            <a:endParaRPr lang="nl-NL" dirty="0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BD9176C1-1A57-C848-C4A3-1DF2F1100D7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444956" y="360343"/>
            <a:ext cx="4283054" cy="3297951"/>
          </a:xfrm>
          <a:prstGeom prst="rect">
            <a:avLst/>
          </a:prstGeom>
        </p:spPr>
      </p:pic>
      <p:sp>
        <p:nvSpPr>
          <p:cNvPr id="180" name="Graphic 50">
            <a:extLst>
              <a:ext uri="{FF2B5EF4-FFF2-40B4-BE49-F238E27FC236}">
                <a16:creationId xmlns:a16="http://schemas.microsoft.com/office/drawing/2014/main" id="{31D6A7AA-0C5D-A75F-F442-37C7120C79F4}"/>
              </a:ext>
            </a:extLst>
          </p:cNvPr>
          <p:cNvSpPr/>
          <p:nvPr/>
        </p:nvSpPr>
        <p:spPr>
          <a:xfrm flipH="1">
            <a:off x="0" y="3962058"/>
            <a:ext cx="9159766" cy="540334"/>
          </a:xfrm>
          <a:custGeom>
            <a:avLst/>
            <a:gdLst>
              <a:gd name="csX0" fmla="*/ 0 w 7774253"/>
              <a:gd name="csY0" fmla="*/ 0 h 458603"/>
              <a:gd name="csX1" fmla="*/ 7774253 w 7774253"/>
              <a:gd name="csY1" fmla="*/ 361052 h 458603"/>
              <a:gd name="csX2" fmla="*/ 7774253 w 7774253"/>
              <a:gd name="csY2" fmla="*/ 458604 h 458603"/>
              <a:gd name="csX3" fmla="*/ 0 w 7774253"/>
              <a:gd name="csY3" fmla="*/ 458604 h 458603"/>
              <a:gd name="csX4" fmla="*/ 0 w 7774253"/>
              <a:gd name="csY4" fmla="*/ 0 h 45860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7774253" h="458603">
                <a:moveTo>
                  <a:pt x="0" y="0"/>
                </a:moveTo>
                <a:lnTo>
                  <a:pt x="7774253" y="361052"/>
                </a:lnTo>
                <a:lnTo>
                  <a:pt x="7774253" y="458604"/>
                </a:lnTo>
                <a:lnTo>
                  <a:pt x="0" y="458604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3782" cap="flat">
            <a:noFill/>
            <a:prstDash val="solid"/>
            <a:miter/>
          </a:ln>
        </p:spPr>
        <p:txBody>
          <a:bodyPr/>
          <a:lstStyle/>
          <a:p>
            <a:endParaRPr lang="nl-NL"/>
          </a:p>
        </p:txBody>
      </p:sp>
      <p:sp>
        <p:nvSpPr>
          <p:cNvPr id="263" name="Titel 1">
            <a:extLst>
              <a:ext uri="{FF2B5EF4-FFF2-40B4-BE49-F238E27FC236}">
                <a16:creationId xmlns:a16="http://schemas.microsoft.com/office/drawing/2014/main" id="{60EA505C-6BA1-C2F5-6D57-3A0E9E6D53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8953" y="349525"/>
            <a:ext cx="4500056" cy="1865126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nl-NL" sz="3200" dirty="0">
                <a:solidFill>
                  <a:schemeClr val="bg1"/>
                </a:solidFill>
              </a:rPr>
              <a:t>Met zorgcoördinatie maken we de acute zorg in Noord-Nederland sterker</a:t>
            </a:r>
          </a:p>
        </p:txBody>
      </p:sp>
      <p:sp>
        <p:nvSpPr>
          <p:cNvPr id="270" name="Tijdelijke aanduiding voor inhoud 2">
            <a:extLst>
              <a:ext uri="{FF2B5EF4-FFF2-40B4-BE49-F238E27FC236}">
                <a16:creationId xmlns:a16="http://schemas.microsoft.com/office/drawing/2014/main" id="{E7175C6A-557D-B529-A2F1-8CA197ADA09D}"/>
              </a:ext>
            </a:extLst>
          </p:cNvPr>
          <p:cNvSpPr txBox="1">
            <a:spLocks/>
          </p:cNvSpPr>
          <p:nvPr/>
        </p:nvSpPr>
        <p:spPr>
          <a:xfrm>
            <a:off x="428953" y="2571557"/>
            <a:ext cx="2952744" cy="1431171"/>
          </a:xfrm>
          <a:prstGeom prst="rect">
            <a:avLst/>
          </a:prstGeom>
        </p:spPr>
        <p:txBody>
          <a:bodyPr vert="horz"/>
          <a:lstStyle>
            <a:lvl1pPr marL="2857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49D33"/>
              </a:buClr>
              <a:buFont typeface="Arial" panose="020B0604020202020204" pitchFamily="34" charset="0"/>
              <a:buChar char="•"/>
              <a:defRPr sz="1800" b="0" i="0" baseline="0">
                <a:solidFill>
                  <a:srgbClr val="3459A0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49D33"/>
              </a:buClr>
              <a:buSzPct val="60000"/>
              <a:buFont typeface="Arial" panose="020B0604020202020204" pitchFamily="34" charset="0"/>
              <a:buChar char="•"/>
              <a:defRPr sz="1600" b="0" i="0" baseline="0">
                <a:solidFill>
                  <a:srgbClr val="3459A0"/>
                </a:solidFill>
                <a:latin typeface="Arial" panose="020B0604020202020204" pitchFamily="34" charset="0"/>
                <a:ea typeface="Geneva" charset="-128"/>
                <a:cs typeface="Arial" panose="020B0604020202020204" pitchFamily="34" charset="0"/>
              </a:defRPr>
            </a:lvl2pPr>
            <a:lvl3pPr marL="12001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49D33"/>
              </a:buClr>
              <a:buSzPct val="90000"/>
              <a:buFont typeface="Arial" panose="020B0604020202020204" pitchFamily="34" charset="0"/>
              <a:buChar char="•"/>
              <a:defRPr sz="1400" b="0" i="0" baseline="0">
                <a:solidFill>
                  <a:srgbClr val="3459A0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3pPr>
            <a:lvl4pPr marL="1543050" indent="-1714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49D33"/>
              </a:buClr>
              <a:buSzPct val="70000"/>
              <a:buFont typeface="Arial" panose="020B0604020202020204" pitchFamily="34" charset="0"/>
              <a:buChar char="•"/>
              <a:defRPr sz="1200" b="0" i="0" baseline="0">
                <a:solidFill>
                  <a:srgbClr val="3459A0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/>
              <a:buChar char="•"/>
              <a:defRPr sz="1000">
                <a:solidFill>
                  <a:schemeClr val="tx1"/>
                </a:solidFill>
                <a:latin typeface="Verdana"/>
                <a:ea typeface="ＭＳ Ｐゴシック" charset="-128"/>
                <a:cs typeface="Verdan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Geneva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Geneva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Geneva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Geneva" charset="-128"/>
              </a:defRPr>
            </a:lvl9pPr>
          </a:lstStyle>
          <a:p>
            <a:pPr marL="0" indent="0">
              <a:spcAft>
                <a:spcPts val="800"/>
              </a:spcAft>
              <a:buFont typeface="Arial" panose="020B0604020202020204" pitchFamily="34" charset="0"/>
              <a:buNone/>
            </a:pPr>
            <a:r>
              <a:rPr lang="nl-NL" b="1" kern="100" dirty="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Voor vandaag, morgen en de toekomst.</a:t>
            </a:r>
          </a:p>
        </p:txBody>
      </p:sp>
      <p:cxnSp>
        <p:nvCxnSpPr>
          <p:cNvPr id="275" name="Rechte verbindingslijn 274">
            <a:extLst>
              <a:ext uri="{FF2B5EF4-FFF2-40B4-BE49-F238E27FC236}">
                <a16:creationId xmlns:a16="http://schemas.microsoft.com/office/drawing/2014/main" id="{9963C78D-BA88-7F69-7D1E-5925AFE33A8D}"/>
              </a:ext>
            </a:extLst>
          </p:cNvPr>
          <p:cNvCxnSpPr>
            <a:cxnSpLocks/>
          </p:cNvCxnSpPr>
          <p:nvPr/>
        </p:nvCxnSpPr>
        <p:spPr>
          <a:xfrm>
            <a:off x="494685" y="2318996"/>
            <a:ext cx="839121" cy="0"/>
          </a:xfrm>
          <a:prstGeom prst="line">
            <a:avLst/>
          </a:prstGeom>
          <a:ln w="38100">
            <a:solidFill>
              <a:srgbClr val="E98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81" name="Afbeelding 280">
            <a:extLst>
              <a:ext uri="{FF2B5EF4-FFF2-40B4-BE49-F238E27FC236}">
                <a16:creationId xmlns:a16="http://schemas.microsoft.com/office/drawing/2014/main" id="{DCD85E1D-556F-03AE-A881-BD8B8663C37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-1" b="36763"/>
          <a:stretch>
            <a:fillRect/>
          </a:stretch>
        </p:blipFill>
        <p:spPr>
          <a:xfrm>
            <a:off x="417553" y="4232516"/>
            <a:ext cx="8484120" cy="1029596"/>
          </a:xfrm>
          <a:prstGeom prst="rect">
            <a:avLst/>
          </a:prstGeom>
        </p:spPr>
      </p:pic>
      <p:grpSp>
        <p:nvGrpSpPr>
          <p:cNvPr id="278" name="Groep 277">
            <a:extLst>
              <a:ext uri="{FF2B5EF4-FFF2-40B4-BE49-F238E27FC236}">
                <a16:creationId xmlns:a16="http://schemas.microsoft.com/office/drawing/2014/main" id="{D1906C7F-1A2C-9F1D-A903-1F6F4FA07448}"/>
              </a:ext>
            </a:extLst>
          </p:cNvPr>
          <p:cNvGrpSpPr/>
          <p:nvPr/>
        </p:nvGrpSpPr>
        <p:grpSpPr>
          <a:xfrm>
            <a:off x="7362565" y="4232225"/>
            <a:ext cx="1465790" cy="749901"/>
            <a:chOff x="7362565" y="4232225"/>
            <a:chExt cx="1465790" cy="749901"/>
          </a:xfrm>
        </p:grpSpPr>
        <p:sp>
          <p:nvSpPr>
            <p:cNvPr id="224" name="Vrije vorm 223">
              <a:extLst>
                <a:ext uri="{FF2B5EF4-FFF2-40B4-BE49-F238E27FC236}">
                  <a16:creationId xmlns:a16="http://schemas.microsoft.com/office/drawing/2014/main" id="{0350CB50-9327-7858-7CD5-E6A299644CFC}"/>
                </a:ext>
              </a:extLst>
            </p:cNvPr>
            <p:cNvSpPr/>
            <p:nvPr/>
          </p:nvSpPr>
          <p:spPr>
            <a:xfrm>
              <a:off x="7752500" y="4555999"/>
              <a:ext cx="85291" cy="80680"/>
            </a:xfrm>
            <a:custGeom>
              <a:avLst/>
              <a:gdLst>
                <a:gd name="csX0" fmla="*/ 540 w 139795"/>
                <a:gd name="csY0" fmla="*/ 132239 h 132238"/>
                <a:gd name="csX1" fmla="*/ 50736 w 139795"/>
                <a:gd name="csY1" fmla="*/ 0 h 132238"/>
                <a:gd name="csX2" fmla="*/ 89059 w 139795"/>
                <a:gd name="csY2" fmla="*/ 0 h 132238"/>
                <a:gd name="csX3" fmla="*/ 139795 w 139795"/>
                <a:gd name="csY3" fmla="*/ 132239 h 132238"/>
                <a:gd name="csX4" fmla="*/ 109030 w 139795"/>
                <a:gd name="csY4" fmla="*/ 132239 h 132238"/>
                <a:gd name="csX5" fmla="*/ 97155 w 139795"/>
                <a:gd name="csY5" fmla="*/ 99314 h 132238"/>
                <a:gd name="csX6" fmla="*/ 41021 w 139795"/>
                <a:gd name="csY6" fmla="*/ 99314 h 132238"/>
                <a:gd name="csX7" fmla="*/ 29146 w 139795"/>
                <a:gd name="csY7" fmla="*/ 132239 h 132238"/>
                <a:gd name="csX8" fmla="*/ 0 w 139795"/>
                <a:gd name="csY8" fmla="*/ 132239 h 132238"/>
                <a:gd name="csX9" fmla="*/ 47498 w 139795"/>
                <a:gd name="csY9" fmla="*/ 79343 h 132238"/>
                <a:gd name="csX10" fmla="*/ 91758 w 139795"/>
                <a:gd name="csY10" fmla="*/ 79343 h 132238"/>
                <a:gd name="csX11" fmla="*/ 70168 w 139795"/>
                <a:gd name="csY11" fmla="*/ 18891 h 132238"/>
                <a:gd name="csX12" fmla="*/ 48038 w 139795"/>
                <a:gd name="csY12" fmla="*/ 79343 h 1322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39795" h="132238">
                  <a:moveTo>
                    <a:pt x="540" y="132239"/>
                  </a:moveTo>
                  <a:lnTo>
                    <a:pt x="50736" y="0"/>
                  </a:lnTo>
                  <a:lnTo>
                    <a:pt x="89059" y="0"/>
                  </a:lnTo>
                  <a:lnTo>
                    <a:pt x="139795" y="132239"/>
                  </a:lnTo>
                  <a:lnTo>
                    <a:pt x="109030" y="132239"/>
                  </a:lnTo>
                  <a:lnTo>
                    <a:pt x="97155" y="99314"/>
                  </a:lnTo>
                  <a:lnTo>
                    <a:pt x="41021" y="99314"/>
                  </a:lnTo>
                  <a:lnTo>
                    <a:pt x="29146" y="132239"/>
                  </a:lnTo>
                  <a:lnTo>
                    <a:pt x="0" y="132239"/>
                  </a:lnTo>
                  <a:close/>
                  <a:moveTo>
                    <a:pt x="47498" y="79343"/>
                  </a:moveTo>
                  <a:lnTo>
                    <a:pt x="91758" y="79343"/>
                  </a:lnTo>
                  <a:lnTo>
                    <a:pt x="70168" y="18891"/>
                  </a:lnTo>
                  <a:lnTo>
                    <a:pt x="48038" y="79343"/>
                  </a:lnTo>
                  <a:close/>
                </a:path>
              </a:pathLst>
            </a:custGeom>
            <a:solidFill>
              <a:srgbClr val="3F5999"/>
            </a:solidFill>
            <a:ln w="5398" cap="flat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225" name="Vrije vorm 224">
              <a:extLst>
                <a:ext uri="{FF2B5EF4-FFF2-40B4-BE49-F238E27FC236}">
                  <a16:creationId xmlns:a16="http://schemas.microsoft.com/office/drawing/2014/main" id="{087CBC4B-B2A9-2F99-B31A-951F84FADCDF}"/>
                </a:ext>
              </a:extLst>
            </p:cNvPr>
            <p:cNvSpPr/>
            <p:nvPr/>
          </p:nvSpPr>
          <p:spPr>
            <a:xfrm>
              <a:off x="7840097" y="4574770"/>
              <a:ext cx="50055" cy="63227"/>
            </a:xfrm>
            <a:custGeom>
              <a:avLst/>
              <a:gdLst>
                <a:gd name="csX0" fmla="*/ 82042 w 82042"/>
                <a:gd name="csY0" fmla="*/ 99854 h 103632"/>
                <a:gd name="csX1" fmla="*/ 54515 w 82042"/>
                <a:gd name="csY1" fmla="*/ 103632 h 103632"/>
                <a:gd name="csX2" fmla="*/ 0 w 82042"/>
                <a:gd name="csY2" fmla="*/ 51276 h 103632"/>
                <a:gd name="csX3" fmla="*/ 55594 w 82042"/>
                <a:gd name="csY3" fmla="*/ 0 h 103632"/>
                <a:gd name="csX4" fmla="*/ 82042 w 82042"/>
                <a:gd name="csY4" fmla="*/ 3778 h 103632"/>
                <a:gd name="csX5" fmla="*/ 80963 w 82042"/>
                <a:gd name="csY5" fmla="*/ 23209 h 103632"/>
                <a:gd name="csX6" fmla="*/ 61532 w 82042"/>
                <a:gd name="csY6" fmla="*/ 18891 h 103632"/>
                <a:gd name="csX7" fmla="*/ 29686 w 82042"/>
                <a:gd name="csY7" fmla="*/ 51816 h 103632"/>
                <a:gd name="csX8" fmla="*/ 60992 w 82042"/>
                <a:gd name="csY8" fmla="*/ 84741 h 103632"/>
                <a:gd name="csX9" fmla="*/ 80963 w 82042"/>
                <a:gd name="csY9" fmla="*/ 80963 h 103632"/>
                <a:gd name="csX10" fmla="*/ 82042 w 82042"/>
                <a:gd name="csY10" fmla="*/ 100394 h 1036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82042" h="103632">
                  <a:moveTo>
                    <a:pt x="82042" y="99854"/>
                  </a:moveTo>
                  <a:cubicBezTo>
                    <a:pt x="72866" y="102553"/>
                    <a:pt x="64770" y="103632"/>
                    <a:pt x="54515" y="103632"/>
                  </a:cubicBezTo>
                  <a:cubicBezTo>
                    <a:pt x="22130" y="103632"/>
                    <a:pt x="0" y="83661"/>
                    <a:pt x="0" y="51276"/>
                  </a:cubicBezTo>
                  <a:cubicBezTo>
                    <a:pt x="0" y="18891"/>
                    <a:pt x="23749" y="0"/>
                    <a:pt x="55594" y="0"/>
                  </a:cubicBezTo>
                  <a:cubicBezTo>
                    <a:pt x="87440" y="0"/>
                    <a:pt x="73406" y="1080"/>
                    <a:pt x="82042" y="3778"/>
                  </a:cubicBezTo>
                  <a:lnTo>
                    <a:pt x="80963" y="23209"/>
                  </a:lnTo>
                  <a:cubicBezTo>
                    <a:pt x="75025" y="20510"/>
                    <a:pt x="68548" y="18891"/>
                    <a:pt x="61532" y="18891"/>
                  </a:cubicBezTo>
                  <a:cubicBezTo>
                    <a:pt x="41561" y="18891"/>
                    <a:pt x="29686" y="32385"/>
                    <a:pt x="29686" y="51816"/>
                  </a:cubicBezTo>
                  <a:cubicBezTo>
                    <a:pt x="29686" y="71247"/>
                    <a:pt x="40481" y="84741"/>
                    <a:pt x="60992" y="84741"/>
                  </a:cubicBezTo>
                  <a:cubicBezTo>
                    <a:pt x="81502" y="84741"/>
                    <a:pt x="74485" y="83661"/>
                    <a:pt x="80963" y="80963"/>
                  </a:cubicBezTo>
                  <a:lnTo>
                    <a:pt x="82042" y="100394"/>
                  </a:lnTo>
                  <a:close/>
                </a:path>
              </a:pathLst>
            </a:custGeom>
            <a:solidFill>
              <a:srgbClr val="3F5999"/>
            </a:solidFill>
            <a:ln w="5398" cap="flat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226" name="Vrije vorm 225">
              <a:extLst>
                <a:ext uri="{FF2B5EF4-FFF2-40B4-BE49-F238E27FC236}">
                  <a16:creationId xmlns:a16="http://schemas.microsoft.com/office/drawing/2014/main" id="{ED99E142-EC6A-33FA-F43E-A29987B15836}"/>
                </a:ext>
              </a:extLst>
            </p:cNvPr>
            <p:cNvSpPr/>
            <p:nvPr/>
          </p:nvSpPr>
          <p:spPr>
            <a:xfrm>
              <a:off x="7901019" y="4576087"/>
              <a:ext cx="56312" cy="61910"/>
            </a:xfrm>
            <a:custGeom>
              <a:avLst/>
              <a:gdLst>
                <a:gd name="csX0" fmla="*/ 66389 w 92297"/>
                <a:gd name="csY0" fmla="*/ 99314 h 101473"/>
                <a:gd name="csX1" fmla="*/ 66389 w 92297"/>
                <a:gd name="csY1" fmla="*/ 82582 h 101473"/>
                <a:gd name="csX2" fmla="*/ 33465 w 92297"/>
                <a:gd name="csY2" fmla="*/ 101473 h 101473"/>
                <a:gd name="csX3" fmla="*/ 0 w 92297"/>
                <a:gd name="csY3" fmla="*/ 64230 h 101473"/>
                <a:gd name="csX4" fmla="*/ 0 w 92297"/>
                <a:gd name="csY4" fmla="*/ 0 h 101473"/>
                <a:gd name="csX5" fmla="*/ 27527 w 92297"/>
                <a:gd name="csY5" fmla="*/ 0 h 101473"/>
                <a:gd name="csX6" fmla="*/ 27527 w 92297"/>
                <a:gd name="csY6" fmla="*/ 58293 h 101473"/>
                <a:gd name="csX7" fmla="*/ 43720 w 92297"/>
                <a:gd name="csY7" fmla="*/ 82042 h 101473"/>
                <a:gd name="csX8" fmla="*/ 63690 w 92297"/>
                <a:gd name="csY8" fmla="*/ 55055 h 101473"/>
                <a:gd name="csX9" fmla="*/ 63690 w 92297"/>
                <a:gd name="csY9" fmla="*/ 540 h 101473"/>
                <a:gd name="csX10" fmla="*/ 91218 w 92297"/>
                <a:gd name="csY10" fmla="*/ 540 h 101473"/>
                <a:gd name="csX11" fmla="*/ 91218 w 92297"/>
                <a:gd name="csY11" fmla="*/ 77724 h 101473"/>
                <a:gd name="csX12" fmla="*/ 92297 w 92297"/>
                <a:gd name="csY12" fmla="*/ 99854 h 101473"/>
                <a:gd name="csX13" fmla="*/ 66389 w 92297"/>
                <a:gd name="csY13" fmla="*/ 99854 h 10147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92297" h="101473">
                  <a:moveTo>
                    <a:pt x="66389" y="99314"/>
                  </a:moveTo>
                  <a:lnTo>
                    <a:pt x="66389" y="82582"/>
                  </a:lnTo>
                  <a:cubicBezTo>
                    <a:pt x="59373" y="94996"/>
                    <a:pt x="47498" y="101473"/>
                    <a:pt x="33465" y="101473"/>
                  </a:cubicBezTo>
                  <a:cubicBezTo>
                    <a:pt x="9715" y="101473"/>
                    <a:pt x="0" y="86900"/>
                    <a:pt x="0" y="64230"/>
                  </a:cubicBezTo>
                  <a:lnTo>
                    <a:pt x="0" y="0"/>
                  </a:lnTo>
                  <a:lnTo>
                    <a:pt x="27527" y="0"/>
                  </a:lnTo>
                  <a:lnTo>
                    <a:pt x="27527" y="58293"/>
                  </a:lnTo>
                  <a:cubicBezTo>
                    <a:pt x="27527" y="70168"/>
                    <a:pt x="29147" y="82042"/>
                    <a:pt x="43720" y="82042"/>
                  </a:cubicBezTo>
                  <a:cubicBezTo>
                    <a:pt x="58293" y="82042"/>
                    <a:pt x="63690" y="68009"/>
                    <a:pt x="63690" y="55055"/>
                  </a:cubicBezTo>
                  <a:lnTo>
                    <a:pt x="63690" y="540"/>
                  </a:lnTo>
                  <a:lnTo>
                    <a:pt x="91218" y="540"/>
                  </a:lnTo>
                  <a:lnTo>
                    <a:pt x="91218" y="77724"/>
                  </a:lnTo>
                  <a:cubicBezTo>
                    <a:pt x="91218" y="85281"/>
                    <a:pt x="91218" y="92837"/>
                    <a:pt x="92297" y="99854"/>
                  </a:cubicBezTo>
                  <a:lnTo>
                    <a:pt x="66389" y="99854"/>
                  </a:lnTo>
                  <a:close/>
                </a:path>
              </a:pathLst>
            </a:custGeom>
            <a:solidFill>
              <a:srgbClr val="3F5999"/>
            </a:solidFill>
            <a:ln w="5398" cap="flat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227" name="Vrije vorm 226">
              <a:extLst>
                <a:ext uri="{FF2B5EF4-FFF2-40B4-BE49-F238E27FC236}">
                  <a16:creationId xmlns:a16="http://schemas.microsoft.com/office/drawing/2014/main" id="{2BC1A05E-5CF0-49E9-2B63-E82683273B0F}"/>
                </a:ext>
              </a:extLst>
            </p:cNvPr>
            <p:cNvSpPr/>
            <p:nvPr/>
          </p:nvSpPr>
          <p:spPr>
            <a:xfrm>
              <a:off x="7965564" y="4558304"/>
              <a:ext cx="41822" cy="79693"/>
            </a:xfrm>
            <a:custGeom>
              <a:avLst/>
              <a:gdLst>
                <a:gd name="csX0" fmla="*/ 68548 w 68547"/>
                <a:gd name="csY0" fmla="*/ 126841 h 130619"/>
                <a:gd name="csX1" fmla="*/ 45879 w 68547"/>
                <a:gd name="csY1" fmla="*/ 130620 h 130619"/>
                <a:gd name="csX2" fmla="*/ 17812 w 68547"/>
                <a:gd name="csY2" fmla="*/ 95536 h 130619"/>
                <a:gd name="csX3" fmla="*/ 17812 w 68547"/>
                <a:gd name="csY3" fmla="*/ 46958 h 130619"/>
                <a:gd name="csX4" fmla="*/ 0 w 68547"/>
                <a:gd name="csY4" fmla="*/ 46958 h 130619"/>
                <a:gd name="csX5" fmla="*/ 0 w 68547"/>
                <a:gd name="csY5" fmla="*/ 29146 h 130619"/>
                <a:gd name="csX6" fmla="*/ 17812 w 68547"/>
                <a:gd name="csY6" fmla="*/ 29146 h 130619"/>
                <a:gd name="csX7" fmla="*/ 17812 w 68547"/>
                <a:gd name="csY7" fmla="*/ 9176 h 130619"/>
                <a:gd name="csX8" fmla="*/ 45339 w 68547"/>
                <a:gd name="csY8" fmla="*/ 0 h 130619"/>
                <a:gd name="csX9" fmla="*/ 45339 w 68547"/>
                <a:gd name="csY9" fmla="*/ 29146 h 130619"/>
                <a:gd name="csX10" fmla="*/ 67469 w 68547"/>
                <a:gd name="csY10" fmla="*/ 29146 h 130619"/>
                <a:gd name="csX11" fmla="*/ 67469 w 68547"/>
                <a:gd name="csY11" fmla="*/ 46958 h 130619"/>
                <a:gd name="csX12" fmla="*/ 45339 w 68547"/>
                <a:gd name="csY12" fmla="*/ 46958 h 130619"/>
                <a:gd name="csX13" fmla="*/ 45339 w 68547"/>
                <a:gd name="csY13" fmla="*/ 95536 h 130619"/>
                <a:gd name="csX14" fmla="*/ 57213 w 68547"/>
                <a:gd name="csY14" fmla="*/ 110649 h 130619"/>
                <a:gd name="csX15" fmla="*/ 68008 w 68547"/>
                <a:gd name="csY15" fmla="*/ 108490 h 130619"/>
                <a:gd name="csX16" fmla="*/ 68008 w 68547"/>
                <a:gd name="csY16" fmla="*/ 126841 h 1306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68547" h="130619">
                  <a:moveTo>
                    <a:pt x="68548" y="126841"/>
                  </a:moveTo>
                  <a:cubicBezTo>
                    <a:pt x="61531" y="129000"/>
                    <a:pt x="53435" y="130620"/>
                    <a:pt x="45879" y="130620"/>
                  </a:cubicBezTo>
                  <a:cubicBezTo>
                    <a:pt x="23209" y="130620"/>
                    <a:pt x="17812" y="116046"/>
                    <a:pt x="17812" y="95536"/>
                  </a:cubicBezTo>
                  <a:lnTo>
                    <a:pt x="17812" y="46958"/>
                  </a:lnTo>
                  <a:lnTo>
                    <a:pt x="0" y="46958"/>
                  </a:lnTo>
                  <a:lnTo>
                    <a:pt x="0" y="29146"/>
                  </a:lnTo>
                  <a:lnTo>
                    <a:pt x="17812" y="29146"/>
                  </a:lnTo>
                  <a:lnTo>
                    <a:pt x="17812" y="9176"/>
                  </a:lnTo>
                  <a:lnTo>
                    <a:pt x="45339" y="0"/>
                  </a:lnTo>
                  <a:lnTo>
                    <a:pt x="45339" y="29146"/>
                  </a:lnTo>
                  <a:lnTo>
                    <a:pt x="67469" y="29146"/>
                  </a:lnTo>
                  <a:lnTo>
                    <a:pt x="67469" y="46958"/>
                  </a:lnTo>
                  <a:lnTo>
                    <a:pt x="45339" y="46958"/>
                  </a:lnTo>
                  <a:lnTo>
                    <a:pt x="45339" y="95536"/>
                  </a:lnTo>
                  <a:cubicBezTo>
                    <a:pt x="45339" y="104172"/>
                    <a:pt x="47498" y="110649"/>
                    <a:pt x="57213" y="110649"/>
                  </a:cubicBezTo>
                  <a:cubicBezTo>
                    <a:pt x="66929" y="110649"/>
                    <a:pt x="64770" y="110109"/>
                    <a:pt x="68008" y="108490"/>
                  </a:cubicBezTo>
                  <a:lnTo>
                    <a:pt x="68008" y="126841"/>
                  </a:lnTo>
                  <a:close/>
                </a:path>
              </a:pathLst>
            </a:custGeom>
            <a:solidFill>
              <a:srgbClr val="3F5999"/>
            </a:solidFill>
            <a:ln w="5398" cap="flat">
              <a:noFill/>
              <a:prstDash val="solid"/>
              <a:miter/>
            </a:ln>
          </p:spPr>
          <p:txBody>
            <a:bodyPr/>
            <a:lstStyle/>
            <a:p>
              <a:endParaRPr lang="nl-NL" dirty="0"/>
            </a:p>
          </p:txBody>
        </p:sp>
        <p:sp>
          <p:nvSpPr>
            <p:cNvPr id="228" name="Vrije vorm 227">
              <a:extLst>
                <a:ext uri="{FF2B5EF4-FFF2-40B4-BE49-F238E27FC236}">
                  <a16:creationId xmlns:a16="http://schemas.microsoft.com/office/drawing/2014/main" id="{36B708FC-C7A0-86CD-5432-C1909F3C8443}"/>
                </a:ext>
              </a:extLst>
            </p:cNvPr>
            <p:cNvSpPr/>
            <p:nvPr/>
          </p:nvSpPr>
          <p:spPr>
            <a:xfrm>
              <a:off x="8013972" y="4574770"/>
              <a:ext cx="56641" cy="63227"/>
            </a:xfrm>
            <a:custGeom>
              <a:avLst/>
              <a:gdLst>
                <a:gd name="csX0" fmla="*/ 26448 w 92837"/>
                <a:gd name="csY0" fmla="*/ 57753 h 103632"/>
                <a:gd name="csX1" fmla="*/ 59373 w 92837"/>
                <a:gd name="csY1" fmla="*/ 85280 h 103632"/>
                <a:gd name="csX2" fmla="*/ 86900 w 92837"/>
                <a:gd name="csY2" fmla="*/ 78804 h 103632"/>
                <a:gd name="csX3" fmla="*/ 87980 w 92837"/>
                <a:gd name="csY3" fmla="*/ 97695 h 103632"/>
                <a:gd name="csX4" fmla="*/ 56134 w 92837"/>
                <a:gd name="csY4" fmla="*/ 103632 h 103632"/>
                <a:gd name="csX5" fmla="*/ 0 w 92837"/>
                <a:gd name="csY5" fmla="*/ 51276 h 103632"/>
                <a:gd name="csX6" fmla="*/ 49117 w 92837"/>
                <a:gd name="csY6" fmla="*/ 0 h 103632"/>
                <a:gd name="csX7" fmla="*/ 92837 w 92837"/>
                <a:gd name="csY7" fmla="*/ 51276 h 103632"/>
                <a:gd name="csX8" fmla="*/ 92837 w 92837"/>
                <a:gd name="csY8" fmla="*/ 57753 h 103632"/>
                <a:gd name="csX9" fmla="*/ 26448 w 92837"/>
                <a:gd name="csY9" fmla="*/ 57753 h 103632"/>
                <a:gd name="csX10" fmla="*/ 68548 w 92837"/>
                <a:gd name="csY10" fmla="*/ 42100 h 103632"/>
                <a:gd name="csX11" fmla="*/ 49657 w 92837"/>
                <a:gd name="csY11" fmla="*/ 16193 h 103632"/>
                <a:gd name="csX12" fmla="*/ 26988 w 92837"/>
                <a:gd name="csY12" fmla="*/ 42100 h 103632"/>
                <a:gd name="csX13" fmla="*/ 68548 w 92837"/>
                <a:gd name="csY13" fmla="*/ 42100 h 1036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92837" h="103632">
                  <a:moveTo>
                    <a:pt x="26448" y="57753"/>
                  </a:moveTo>
                  <a:cubicBezTo>
                    <a:pt x="26988" y="75025"/>
                    <a:pt x="37783" y="85280"/>
                    <a:pt x="59373" y="85280"/>
                  </a:cubicBezTo>
                  <a:cubicBezTo>
                    <a:pt x="80963" y="85280"/>
                    <a:pt x="79883" y="82582"/>
                    <a:pt x="86900" y="78804"/>
                  </a:cubicBezTo>
                  <a:lnTo>
                    <a:pt x="87980" y="97695"/>
                  </a:lnTo>
                  <a:cubicBezTo>
                    <a:pt x="79883" y="100933"/>
                    <a:pt x="66929" y="103632"/>
                    <a:pt x="56134" y="103632"/>
                  </a:cubicBezTo>
                  <a:cubicBezTo>
                    <a:pt x="19431" y="103632"/>
                    <a:pt x="0" y="84201"/>
                    <a:pt x="0" y="51276"/>
                  </a:cubicBezTo>
                  <a:cubicBezTo>
                    <a:pt x="0" y="18351"/>
                    <a:pt x="19971" y="0"/>
                    <a:pt x="49117" y="0"/>
                  </a:cubicBezTo>
                  <a:cubicBezTo>
                    <a:pt x="78264" y="0"/>
                    <a:pt x="92837" y="21050"/>
                    <a:pt x="92837" y="51276"/>
                  </a:cubicBezTo>
                  <a:lnTo>
                    <a:pt x="92837" y="57753"/>
                  </a:lnTo>
                  <a:lnTo>
                    <a:pt x="26448" y="57753"/>
                  </a:lnTo>
                  <a:close/>
                  <a:moveTo>
                    <a:pt x="68548" y="42100"/>
                  </a:moveTo>
                  <a:cubicBezTo>
                    <a:pt x="68548" y="29686"/>
                    <a:pt x="64770" y="16193"/>
                    <a:pt x="49657" y="16193"/>
                  </a:cubicBezTo>
                  <a:cubicBezTo>
                    <a:pt x="34544" y="16193"/>
                    <a:pt x="27527" y="29146"/>
                    <a:pt x="26988" y="42100"/>
                  </a:cubicBezTo>
                  <a:lnTo>
                    <a:pt x="68548" y="42100"/>
                  </a:lnTo>
                  <a:close/>
                </a:path>
              </a:pathLst>
            </a:custGeom>
            <a:solidFill>
              <a:srgbClr val="3F5999"/>
            </a:solidFill>
            <a:ln w="5398" cap="flat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229" name="Vrije vorm 228">
              <a:extLst>
                <a:ext uri="{FF2B5EF4-FFF2-40B4-BE49-F238E27FC236}">
                  <a16:creationId xmlns:a16="http://schemas.microsoft.com/office/drawing/2014/main" id="{AEBE41E8-F2FE-9E2E-4B3A-63D4E4CE1A5D}"/>
                </a:ext>
              </a:extLst>
            </p:cNvPr>
            <p:cNvSpPr/>
            <p:nvPr/>
          </p:nvSpPr>
          <p:spPr>
            <a:xfrm>
              <a:off x="8113095" y="4555999"/>
              <a:ext cx="61910" cy="80680"/>
            </a:xfrm>
            <a:custGeom>
              <a:avLst/>
              <a:gdLst>
                <a:gd name="csX0" fmla="*/ 0 w 101472"/>
                <a:gd name="csY0" fmla="*/ 132239 h 132238"/>
                <a:gd name="csX1" fmla="*/ 0 w 101472"/>
                <a:gd name="csY1" fmla="*/ 109030 h 132238"/>
                <a:gd name="csX2" fmla="*/ 67469 w 101472"/>
                <a:gd name="csY2" fmla="*/ 21590 h 132238"/>
                <a:gd name="csX3" fmla="*/ 2699 w 101472"/>
                <a:gd name="csY3" fmla="*/ 21590 h 132238"/>
                <a:gd name="csX4" fmla="*/ 2699 w 101472"/>
                <a:gd name="csY4" fmla="*/ 0 h 132238"/>
                <a:gd name="csX5" fmla="*/ 99314 w 101472"/>
                <a:gd name="csY5" fmla="*/ 0 h 132238"/>
                <a:gd name="csX6" fmla="*/ 99314 w 101472"/>
                <a:gd name="csY6" fmla="*/ 23749 h 132238"/>
                <a:gd name="csX7" fmla="*/ 33465 w 101472"/>
                <a:gd name="csY7" fmla="*/ 110649 h 132238"/>
                <a:gd name="csX8" fmla="*/ 101473 w 101472"/>
                <a:gd name="csY8" fmla="*/ 110649 h 132238"/>
                <a:gd name="csX9" fmla="*/ 101473 w 101472"/>
                <a:gd name="csY9" fmla="*/ 132239 h 132238"/>
                <a:gd name="csX10" fmla="*/ 0 w 101472"/>
                <a:gd name="csY10" fmla="*/ 132239 h 1322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01472" h="132238">
                  <a:moveTo>
                    <a:pt x="0" y="132239"/>
                  </a:moveTo>
                  <a:lnTo>
                    <a:pt x="0" y="109030"/>
                  </a:lnTo>
                  <a:lnTo>
                    <a:pt x="67469" y="21590"/>
                  </a:lnTo>
                  <a:lnTo>
                    <a:pt x="2699" y="21590"/>
                  </a:lnTo>
                  <a:lnTo>
                    <a:pt x="2699" y="0"/>
                  </a:lnTo>
                  <a:lnTo>
                    <a:pt x="99314" y="0"/>
                  </a:lnTo>
                  <a:lnTo>
                    <a:pt x="99314" y="23749"/>
                  </a:lnTo>
                  <a:lnTo>
                    <a:pt x="33465" y="110649"/>
                  </a:lnTo>
                  <a:lnTo>
                    <a:pt x="101473" y="110649"/>
                  </a:lnTo>
                  <a:lnTo>
                    <a:pt x="101473" y="132239"/>
                  </a:lnTo>
                  <a:lnTo>
                    <a:pt x="0" y="132239"/>
                  </a:lnTo>
                  <a:close/>
                </a:path>
              </a:pathLst>
            </a:custGeom>
            <a:solidFill>
              <a:srgbClr val="3F5999"/>
            </a:solidFill>
            <a:ln w="5398" cap="flat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230" name="Vrije vorm 229">
              <a:extLst>
                <a:ext uri="{FF2B5EF4-FFF2-40B4-BE49-F238E27FC236}">
                  <a16:creationId xmlns:a16="http://schemas.microsoft.com/office/drawing/2014/main" id="{0A2DF4E3-5FB0-2F26-76FB-702C0EAC21C0}"/>
                </a:ext>
              </a:extLst>
            </p:cNvPr>
            <p:cNvSpPr/>
            <p:nvPr/>
          </p:nvSpPr>
          <p:spPr>
            <a:xfrm>
              <a:off x="8182249" y="4574770"/>
              <a:ext cx="63886" cy="63227"/>
            </a:xfrm>
            <a:custGeom>
              <a:avLst/>
              <a:gdLst>
                <a:gd name="csX0" fmla="*/ 0 w 104711"/>
                <a:gd name="csY0" fmla="*/ 51276 h 103632"/>
                <a:gd name="csX1" fmla="*/ 52356 w 104711"/>
                <a:gd name="csY1" fmla="*/ 0 h 103632"/>
                <a:gd name="csX2" fmla="*/ 104711 w 104711"/>
                <a:gd name="csY2" fmla="*/ 51276 h 103632"/>
                <a:gd name="csX3" fmla="*/ 52356 w 104711"/>
                <a:gd name="csY3" fmla="*/ 103632 h 103632"/>
                <a:gd name="csX4" fmla="*/ 30226 w 104711"/>
                <a:gd name="csY4" fmla="*/ 99854 h 103632"/>
                <a:gd name="csX5" fmla="*/ 0 w 104711"/>
                <a:gd name="csY5" fmla="*/ 51276 h 103632"/>
                <a:gd name="csX6" fmla="*/ 51816 w 104711"/>
                <a:gd name="csY6" fmla="*/ 85280 h 103632"/>
                <a:gd name="csX7" fmla="*/ 74485 w 104711"/>
                <a:gd name="csY7" fmla="*/ 51816 h 103632"/>
                <a:gd name="csX8" fmla="*/ 51816 w 104711"/>
                <a:gd name="csY8" fmla="*/ 18891 h 103632"/>
                <a:gd name="csX9" fmla="*/ 29146 w 104711"/>
                <a:gd name="csY9" fmla="*/ 51816 h 103632"/>
                <a:gd name="csX10" fmla="*/ 34004 w 104711"/>
                <a:gd name="csY10" fmla="*/ 75025 h 103632"/>
                <a:gd name="csX11" fmla="*/ 51816 w 104711"/>
                <a:gd name="csY11" fmla="*/ 85820 h 1036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04711" h="103632">
                  <a:moveTo>
                    <a:pt x="0" y="51276"/>
                  </a:moveTo>
                  <a:cubicBezTo>
                    <a:pt x="0" y="18891"/>
                    <a:pt x="21590" y="0"/>
                    <a:pt x="52356" y="0"/>
                  </a:cubicBezTo>
                  <a:cubicBezTo>
                    <a:pt x="83121" y="0"/>
                    <a:pt x="104711" y="18351"/>
                    <a:pt x="104711" y="51276"/>
                  </a:cubicBezTo>
                  <a:cubicBezTo>
                    <a:pt x="104711" y="84201"/>
                    <a:pt x="85280" y="103632"/>
                    <a:pt x="52356" y="103632"/>
                  </a:cubicBezTo>
                  <a:cubicBezTo>
                    <a:pt x="19431" y="103632"/>
                    <a:pt x="36703" y="102553"/>
                    <a:pt x="30226" y="99854"/>
                  </a:cubicBezTo>
                  <a:cubicBezTo>
                    <a:pt x="10795" y="92297"/>
                    <a:pt x="0" y="75025"/>
                    <a:pt x="0" y="51276"/>
                  </a:cubicBezTo>
                  <a:moveTo>
                    <a:pt x="51816" y="85280"/>
                  </a:moveTo>
                  <a:cubicBezTo>
                    <a:pt x="69088" y="85280"/>
                    <a:pt x="74485" y="68548"/>
                    <a:pt x="74485" y="51816"/>
                  </a:cubicBezTo>
                  <a:cubicBezTo>
                    <a:pt x="74485" y="35084"/>
                    <a:pt x="69628" y="18891"/>
                    <a:pt x="51816" y="18891"/>
                  </a:cubicBezTo>
                  <a:cubicBezTo>
                    <a:pt x="34004" y="18891"/>
                    <a:pt x="29146" y="36703"/>
                    <a:pt x="29146" y="51816"/>
                  </a:cubicBezTo>
                  <a:cubicBezTo>
                    <a:pt x="29146" y="66929"/>
                    <a:pt x="30766" y="68548"/>
                    <a:pt x="34004" y="75025"/>
                  </a:cubicBezTo>
                  <a:cubicBezTo>
                    <a:pt x="37783" y="81502"/>
                    <a:pt x="43180" y="85820"/>
                    <a:pt x="51816" y="85820"/>
                  </a:cubicBezTo>
                </a:path>
              </a:pathLst>
            </a:custGeom>
            <a:solidFill>
              <a:srgbClr val="3F5999"/>
            </a:solidFill>
            <a:ln w="5398" cap="flat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231" name="Vrije vorm 230">
              <a:extLst>
                <a:ext uri="{FF2B5EF4-FFF2-40B4-BE49-F238E27FC236}">
                  <a16:creationId xmlns:a16="http://schemas.microsoft.com/office/drawing/2014/main" id="{6AD1E29B-D7D8-DE35-5EC2-53E32D71C495}"/>
                </a:ext>
              </a:extLst>
            </p:cNvPr>
            <p:cNvSpPr/>
            <p:nvPr/>
          </p:nvSpPr>
          <p:spPr>
            <a:xfrm>
              <a:off x="8256673" y="4574770"/>
              <a:ext cx="38200" cy="61910"/>
            </a:xfrm>
            <a:custGeom>
              <a:avLst/>
              <a:gdLst>
                <a:gd name="csX0" fmla="*/ 1080 w 62611"/>
                <a:gd name="csY0" fmla="*/ 101473 h 101472"/>
                <a:gd name="csX1" fmla="*/ 1080 w 62611"/>
                <a:gd name="csY1" fmla="*/ 24289 h 101472"/>
                <a:gd name="csX2" fmla="*/ 0 w 62611"/>
                <a:gd name="csY2" fmla="*/ 2159 h 101472"/>
                <a:gd name="csX3" fmla="*/ 25908 w 62611"/>
                <a:gd name="csY3" fmla="*/ 2159 h 101472"/>
                <a:gd name="csX4" fmla="*/ 25908 w 62611"/>
                <a:gd name="csY4" fmla="*/ 21590 h 101472"/>
                <a:gd name="csX5" fmla="*/ 54515 w 62611"/>
                <a:gd name="csY5" fmla="*/ 0 h 101472"/>
                <a:gd name="csX6" fmla="*/ 62611 w 62611"/>
                <a:gd name="csY6" fmla="*/ 1080 h 101472"/>
                <a:gd name="csX7" fmla="*/ 62611 w 62611"/>
                <a:gd name="csY7" fmla="*/ 25908 h 101472"/>
                <a:gd name="csX8" fmla="*/ 53435 w 62611"/>
                <a:gd name="csY8" fmla="*/ 24289 h 101472"/>
                <a:gd name="csX9" fmla="*/ 28607 w 62611"/>
                <a:gd name="csY9" fmla="*/ 57214 h 101472"/>
                <a:gd name="csX10" fmla="*/ 28607 w 62611"/>
                <a:gd name="csY10" fmla="*/ 101473 h 101472"/>
                <a:gd name="csX11" fmla="*/ 1080 w 62611"/>
                <a:gd name="csY11" fmla="*/ 101473 h 1014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62611" h="101472">
                  <a:moveTo>
                    <a:pt x="1080" y="101473"/>
                  </a:moveTo>
                  <a:lnTo>
                    <a:pt x="1080" y="24289"/>
                  </a:lnTo>
                  <a:cubicBezTo>
                    <a:pt x="1080" y="16732"/>
                    <a:pt x="1080" y="9715"/>
                    <a:pt x="0" y="2159"/>
                  </a:cubicBezTo>
                  <a:lnTo>
                    <a:pt x="25908" y="2159"/>
                  </a:lnTo>
                  <a:lnTo>
                    <a:pt x="25908" y="21590"/>
                  </a:lnTo>
                  <a:cubicBezTo>
                    <a:pt x="31305" y="10795"/>
                    <a:pt x="41021" y="0"/>
                    <a:pt x="54515" y="0"/>
                  </a:cubicBezTo>
                  <a:cubicBezTo>
                    <a:pt x="68009" y="0"/>
                    <a:pt x="59912" y="0"/>
                    <a:pt x="62611" y="1080"/>
                  </a:cubicBezTo>
                  <a:lnTo>
                    <a:pt x="62611" y="25908"/>
                  </a:lnTo>
                  <a:cubicBezTo>
                    <a:pt x="59373" y="24829"/>
                    <a:pt x="56134" y="24289"/>
                    <a:pt x="53435" y="24289"/>
                  </a:cubicBezTo>
                  <a:cubicBezTo>
                    <a:pt x="35084" y="24289"/>
                    <a:pt x="28607" y="42100"/>
                    <a:pt x="28607" y="57214"/>
                  </a:cubicBezTo>
                  <a:lnTo>
                    <a:pt x="28607" y="101473"/>
                  </a:lnTo>
                  <a:lnTo>
                    <a:pt x="1080" y="101473"/>
                  </a:lnTo>
                  <a:close/>
                </a:path>
              </a:pathLst>
            </a:custGeom>
            <a:solidFill>
              <a:srgbClr val="3F5999"/>
            </a:solidFill>
            <a:ln w="5398" cap="flat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232" name="Vrije vorm 231">
              <a:extLst>
                <a:ext uri="{FF2B5EF4-FFF2-40B4-BE49-F238E27FC236}">
                  <a16:creationId xmlns:a16="http://schemas.microsoft.com/office/drawing/2014/main" id="{273E96D5-34C9-50EF-E4C8-763886F0072C}"/>
                </a:ext>
              </a:extLst>
            </p:cNvPr>
            <p:cNvSpPr/>
            <p:nvPr/>
          </p:nvSpPr>
          <p:spPr>
            <a:xfrm>
              <a:off x="8297179" y="4575099"/>
              <a:ext cx="60263" cy="89572"/>
            </a:xfrm>
            <a:custGeom>
              <a:avLst/>
              <a:gdLst>
                <a:gd name="csX0" fmla="*/ 9716 w 98774"/>
                <a:gd name="csY0" fmla="*/ 119824 h 146811"/>
                <a:gd name="csX1" fmla="*/ 39942 w 98774"/>
                <a:gd name="csY1" fmla="*/ 127381 h 146811"/>
                <a:gd name="csX2" fmla="*/ 71787 w 98774"/>
                <a:gd name="csY2" fmla="*/ 94996 h 146811"/>
                <a:gd name="csX3" fmla="*/ 71787 w 98774"/>
                <a:gd name="csY3" fmla="*/ 84201 h 146811"/>
                <a:gd name="csX4" fmla="*/ 40481 w 98774"/>
                <a:gd name="csY4" fmla="*/ 101473 h 146811"/>
                <a:gd name="csX5" fmla="*/ 0 w 98774"/>
                <a:gd name="csY5" fmla="*/ 51276 h 146811"/>
                <a:gd name="csX6" fmla="*/ 41021 w 98774"/>
                <a:gd name="csY6" fmla="*/ 0 h 146811"/>
                <a:gd name="csX7" fmla="*/ 72327 w 98774"/>
                <a:gd name="csY7" fmla="*/ 18351 h 146811"/>
                <a:gd name="csX8" fmla="*/ 72327 w 98774"/>
                <a:gd name="csY8" fmla="*/ 2159 h 146811"/>
                <a:gd name="csX9" fmla="*/ 98775 w 98774"/>
                <a:gd name="csY9" fmla="*/ 2159 h 146811"/>
                <a:gd name="csX10" fmla="*/ 98775 w 98774"/>
                <a:gd name="csY10" fmla="*/ 95536 h 146811"/>
                <a:gd name="csX11" fmla="*/ 45339 w 98774"/>
                <a:gd name="csY11" fmla="*/ 146812 h 146811"/>
                <a:gd name="csX12" fmla="*/ 8096 w 98774"/>
                <a:gd name="csY12" fmla="*/ 141414 h 146811"/>
                <a:gd name="csX13" fmla="*/ 9176 w 98774"/>
                <a:gd name="csY13" fmla="*/ 120364 h 146811"/>
                <a:gd name="csX14" fmla="*/ 50737 w 98774"/>
                <a:gd name="csY14" fmla="*/ 82042 h 146811"/>
                <a:gd name="csX15" fmla="*/ 72327 w 98774"/>
                <a:gd name="csY15" fmla="*/ 51276 h 146811"/>
                <a:gd name="csX16" fmla="*/ 50737 w 98774"/>
                <a:gd name="csY16" fmla="*/ 18891 h 146811"/>
                <a:gd name="csX17" fmla="*/ 29686 w 98774"/>
                <a:gd name="csY17" fmla="*/ 51276 h 146811"/>
                <a:gd name="csX18" fmla="*/ 33465 w 98774"/>
                <a:gd name="csY18" fmla="*/ 71787 h 146811"/>
                <a:gd name="csX19" fmla="*/ 50737 w 98774"/>
                <a:gd name="csY19" fmla="*/ 82042 h 1468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98774" h="146811">
                  <a:moveTo>
                    <a:pt x="9716" y="119824"/>
                  </a:moveTo>
                  <a:cubicBezTo>
                    <a:pt x="18891" y="124682"/>
                    <a:pt x="29147" y="127381"/>
                    <a:pt x="39942" y="127381"/>
                  </a:cubicBezTo>
                  <a:cubicBezTo>
                    <a:pt x="62071" y="127381"/>
                    <a:pt x="71787" y="114967"/>
                    <a:pt x="71787" y="94996"/>
                  </a:cubicBezTo>
                  <a:lnTo>
                    <a:pt x="71787" y="84201"/>
                  </a:lnTo>
                  <a:cubicBezTo>
                    <a:pt x="64770" y="94996"/>
                    <a:pt x="53435" y="101473"/>
                    <a:pt x="40481" y="101473"/>
                  </a:cubicBezTo>
                  <a:cubicBezTo>
                    <a:pt x="11335" y="101473"/>
                    <a:pt x="0" y="76644"/>
                    <a:pt x="0" y="51276"/>
                  </a:cubicBezTo>
                  <a:cubicBezTo>
                    <a:pt x="0" y="25908"/>
                    <a:pt x="11335" y="0"/>
                    <a:pt x="41021" y="0"/>
                  </a:cubicBezTo>
                  <a:cubicBezTo>
                    <a:pt x="70707" y="0"/>
                    <a:pt x="66390" y="5937"/>
                    <a:pt x="72327" y="18351"/>
                  </a:cubicBezTo>
                  <a:lnTo>
                    <a:pt x="72327" y="2159"/>
                  </a:lnTo>
                  <a:lnTo>
                    <a:pt x="98775" y="2159"/>
                  </a:lnTo>
                  <a:lnTo>
                    <a:pt x="98775" y="95536"/>
                  </a:lnTo>
                  <a:cubicBezTo>
                    <a:pt x="98775" y="129540"/>
                    <a:pt x="78804" y="146812"/>
                    <a:pt x="45339" y="146812"/>
                  </a:cubicBezTo>
                  <a:cubicBezTo>
                    <a:pt x="11875" y="146812"/>
                    <a:pt x="19971" y="145193"/>
                    <a:pt x="8096" y="141414"/>
                  </a:cubicBezTo>
                  <a:lnTo>
                    <a:pt x="9176" y="120364"/>
                  </a:lnTo>
                  <a:close/>
                  <a:moveTo>
                    <a:pt x="50737" y="82042"/>
                  </a:moveTo>
                  <a:cubicBezTo>
                    <a:pt x="67469" y="82042"/>
                    <a:pt x="72327" y="64770"/>
                    <a:pt x="72327" y="51276"/>
                  </a:cubicBezTo>
                  <a:cubicBezTo>
                    <a:pt x="72327" y="37783"/>
                    <a:pt x="68009" y="18891"/>
                    <a:pt x="50737" y="18891"/>
                  </a:cubicBezTo>
                  <a:cubicBezTo>
                    <a:pt x="33465" y="18891"/>
                    <a:pt x="29686" y="36703"/>
                    <a:pt x="29686" y="51276"/>
                  </a:cubicBezTo>
                  <a:cubicBezTo>
                    <a:pt x="29686" y="65849"/>
                    <a:pt x="30226" y="65849"/>
                    <a:pt x="33465" y="71787"/>
                  </a:cubicBezTo>
                  <a:cubicBezTo>
                    <a:pt x="36703" y="77724"/>
                    <a:pt x="42101" y="82042"/>
                    <a:pt x="50737" y="82042"/>
                  </a:cubicBezTo>
                </a:path>
              </a:pathLst>
            </a:custGeom>
            <a:solidFill>
              <a:srgbClr val="3F5999"/>
            </a:solidFill>
            <a:ln w="5398" cap="flat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233" name="Vrije vorm 232">
              <a:extLst>
                <a:ext uri="{FF2B5EF4-FFF2-40B4-BE49-F238E27FC236}">
                  <a16:creationId xmlns:a16="http://schemas.microsoft.com/office/drawing/2014/main" id="{6334736A-C675-9550-2CD9-F549459A46B8}"/>
                </a:ext>
              </a:extLst>
            </p:cNvPr>
            <p:cNvSpPr/>
            <p:nvPr/>
          </p:nvSpPr>
          <p:spPr>
            <a:xfrm>
              <a:off x="8372261" y="4574770"/>
              <a:ext cx="56312" cy="61910"/>
            </a:xfrm>
            <a:custGeom>
              <a:avLst/>
              <a:gdLst>
                <a:gd name="csX0" fmla="*/ 1079 w 92297"/>
                <a:gd name="csY0" fmla="*/ 101473 h 101472"/>
                <a:gd name="csX1" fmla="*/ 1079 w 92297"/>
                <a:gd name="csY1" fmla="*/ 24289 h 101472"/>
                <a:gd name="csX2" fmla="*/ 0 w 92297"/>
                <a:gd name="csY2" fmla="*/ 2159 h 101472"/>
                <a:gd name="csX3" fmla="*/ 25908 w 92297"/>
                <a:gd name="csY3" fmla="*/ 2159 h 101472"/>
                <a:gd name="csX4" fmla="*/ 25908 w 92297"/>
                <a:gd name="csY4" fmla="*/ 18891 h 101472"/>
                <a:gd name="csX5" fmla="*/ 58833 w 92297"/>
                <a:gd name="csY5" fmla="*/ 0 h 101472"/>
                <a:gd name="csX6" fmla="*/ 92297 w 92297"/>
                <a:gd name="csY6" fmla="*/ 37243 h 101472"/>
                <a:gd name="csX7" fmla="*/ 92297 w 92297"/>
                <a:gd name="csY7" fmla="*/ 101473 h 101472"/>
                <a:gd name="csX8" fmla="*/ 64770 w 92297"/>
                <a:gd name="csY8" fmla="*/ 101473 h 101472"/>
                <a:gd name="csX9" fmla="*/ 64770 w 92297"/>
                <a:gd name="csY9" fmla="*/ 43180 h 101472"/>
                <a:gd name="csX10" fmla="*/ 48038 w 92297"/>
                <a:gd name="csY10" fmla="*/ 19431 h 101472"/>
                <a:gd name="csX11" fmla="*/ 28067 w 92297"/>
                <a:gd name="csY11" fmla="*/ 46419 h 101472"/>
                <a:gd name="csX12" fmla="*/ 28067 w 92297"/>
                <a:gd name="csY12" fmla="*/ 101473 h 101472"/>
                <a:gd name="csX13" fmla="*/ 540 w 92297"/>
                <a:gd name="csY13" fmla="*/ 101473 h 1014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92297" h="101472">
                  <a:moveTo>
                    <a:pt x="1079" y="101473"/>
                  </a:moveTo>
                  <a:lnTo>
                    <a:pt x="1079" y="24289"/>
                  </a:lnTo>
                  <a:cubicBezTo>
                    <a:pt x="1079" y="16732"/>
                    <a:pt x="1079" y="9176"/>
                    <a:pt x="0" y="2159"/>
                  </a:cubicBezTo>
                  <a:lnTo>
                    <a:pt x="25908" y="2159"/>
                  </a:lnTo>
                  <a:lnTo>
                    <a:pt x="25908" y="18891"/>
                  </a:lnTo>
                  <a:cubicBezTo>
                    <a:pt x="32925" y="6477"/>
                    <a:pt x="44799" y="0"/>
                    <a:pt x="58833" y="0"/>
                  </a:cubicBezTo>
                  <a:cubicBezTo>
                    <a:pt x="82582" y="0"/>
                    <a:pt x="92297" y="14034"/>
                    <a:pt x="92297" y="37243"/>
                  </a:cubicBezTo>
                  <a:lnTo>
                    <a:pt x="92297" y="101473"/>
                  </a:lnTo>
                  <a:lnTo>
                    <a:pt x="64770" y="101473"/>
                  </a:lnTo>
                  <a:lnTo>
                    <a:pt x="64770" y="43180"/>
                  </a:lnTo>
                  <a:cubicBezTo>
                    <a:pt x="64770" y="31305"/>
                    <a:pt x="63150" y="19431"/>
                    <a:pt x="48038" y="19431"/>
                  </a:cubicBezTo>
                  <a:cubicBezTo>
                    <a:pt x="32925" y="19431"/>
                    <a:pt x="28067" y="33465"/>
                    <a:pt x="28067" y="46419"/>
                  </a:cubicBezTo>
                  <a:lnTo>
                    <a:pt x="28067" y="101473"/>
                  </a:lnTo>
                  <a:lnTo>
                    <a:pt x="540" y="101473"/>
                  </a:lnTo>
                  <a:close/>
                </a:path>
              </a:pathLst>
            </a:custGeom>
            <a:solidFill>
              <a:srgbClr val="3F5999"/>
            </a:solidFill>
            <a:ln w="5398" cap="flat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234" name="Vrije vorm 233">
              <a:extLst>
                <a:ext uri="{FF2B5EF4-FFF2-40B4-BE49-F238E27FC236}">
                  <a16:creationId xmlns:a16="http://schemas.microsoft.com/office/drawing/2014/main" id="{CDBC0080-F82E-C134-8B51-512B4A668732}"/>
                </a:ext>
              </a:extLst>
            </p:cNvPr>
            <p:cNvSpPr/>
            <p:nvPr/>
          </p:nvSpPr>
          <p:spPr>
            <a:xfrm>
              <a:off x="8440428" y="4574770"/>
              <a:ext cx="56641" cy="63227"/>
            </a:xfrm>
            <a:custGeom>
              <a:avLst/>
              <a:gdLst>
                <a:gd name="csX0" fmla="*/ 26448 w 92837"/>
                <a:gd name="csY0" fmla="*/ 57753 h 103632"/>
                <a:gd name="csX1" fmla="*/ 59373 w 92837"/>
                <a:gd name="csY1" fmla="*/ 85280 h 103632"/>
                <a:gd name="csX2" fmla="*/ 86900 w 92837"/>
                <a:gd name="csY2" fmla="*/ 78804 h 103632"/>
                <a:gd name="csX3" fmla="*/ 87980 w 92837"/>
                <a:gd name="csY3" fmla="*/ 97695 h 103632"/>
                <a:gd name="csX4" fmla="*/ 56134 w 92837"/>
                <a:gd name="csY4" fmla="*/ 103632 h 103632"/>
                <a:gd name="csX5" fmla="*/ 0 w 92837"/>
                <a:gd name="csY5" fmla="*/ 51276 h 103632"/>
                <a:gd name="csX6" fmla="*/ 49117 w 92837"/>
                <a:gd name="csY6" fmla="*/ 0 h 103632"/>
                <a:gd name="csX7" fmla="*/ 92837 w 92837"/>
                <a:gd name="csY7" fmla="*/ 51276 h 103632"/>
                <a:gd name="csX8" fmla="*/ 92837 w 92837"/>
                <a:gd name="csY8" fmla="*/ 57753 h 103632"/>
                <a:gd name="csX9" fmla="*/ 26448 w 92837"/>
                <a:gd name="csY9" fmla="*/ 57753 h 103632"/>
                <a:gd name="csX10" fmla="*/ 68009 w 92837"/>
                <a:gd name="csY10" fmla="*/ 42100 h 103632"/>
                <a:gd name="csX11" fmla="*/ 49117 w 92837"/>
                <a:gd name="csY11" fmla="*/ 16193 h 103632"/>
                <a:gd name="csX12" fmla="*/ 26448 w 92837"/>
                <a:gd name="csY12" fmla="*/ 42100 h 103632"/>
                <a:gd name="csX13" fmla="*/ 68009 w 92837"/>
                <a:gd name="csY13" fmla="*/ 42100 h 1036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92837" h="103632">
                  <a:moveTo>
                    <a:pt x="26448" y="57753"/>
                  </a:moveTo>
                  <a:cubicBezTo>
                    <a:pt x="26988" y="75025"/>
                    <a:pt x="37783" y="85280"/>
                    <a:pt x="59373" y="85280"/>
                  </a:cubicBezTo>
                  <a:cubicBezTo>
                    <a:pt x="80963" y="85280"/>
                    <a:pt x="79883" y="82582"/>
                    <a:pt x="86900" y="78804"/>
                  </a:cubicBezTo>
                  <a:lnTo>
                    <a:pt x="87980" y="97695"/>
                  </a:lnTo>
                  <a:cubicBezTo>
                    <a:pt x="79883" y="100933"/>
                    <a:pt x="66929" y="103632"/>
                    <a:pt x="56134" y="103632"/>
                  </a:cubicBezTo>
                  <a:cubicBezTo>
                    <a:pt x="19431" y="103632"/>
                    <a:pt x="0" y="84201"/>
                    <a:pt x="0" y="51276"/>
                  </a:cubicBezTo>
                  <a:cubicBezTo>
                    <a:pt x="0" y="18351"/>
                    <a:pt x="19971" y="0"/>
                    <a:pt x="49117" y="0"/>
                  </a:cubicBezTo>
                  <a:cubicBezTo>
                    <a:pt x="78264" y="0"/>
                    <a:pt x="92837" y="21050"/>
                    <a:pt x="92837" y="51276"/>
                  </a:cubicBezTo>
                  <a:lnTo>
                    <a:pt x="92837" y="57753"/>
                  </a:lnTo>
                  <a:lnTo>
                    <a:pt x="26448" y="57753"/>
                  </a:lnTo>
                  <a:close/>
                  <a:moveTo>
                    <a:pt x="68009" y="42100"/>
                  </a:moveTo>
                  <a:cubicBezTo>
                    <a:pt x="68009" y="29686"/>
                    <a:pt x="64230" y="16193"/>
                    <a:pt x="49117" y="16193"/>
                  </a:cubicBezTo>
                  <a:cubicBezTo>
                    <a:pt x="34005" y="16193"/>
                    <a:pt x="26988" y="29146"/>
                    <a:pt x="26448" y="42100"/>
                  </a:cubicBezTo>
                  <a:lnTo>
                    <a:pt x="68009" y="42100"/>
                  </a:lnTo>
                  <a:close/>
                </a:path>
              </a:pathLst>
            </a:custGeom>
            <a:solidFill>
              <a:srgbClr val="3F5999"/>
            </a:solidFill>
            <a:ln w="5398" cap="flat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235" name="Vrije vorm 234">
              <a:extLst>
                <a:ext uri="{FF2B5EF4-FFF2-40B4-BE49-F238E27FC236}">
                  <a16:creationId xmlns:a16="http://schemas.microsoft.com/office/drawing/2014/main" id="{05123EFD-7617-AE88-4C55-B965A66041B9}"/>
                </a:ext>
              </a:extLst>
            </p:cNvPr>
            <p:cNvSpPr/>
            <p:nvPr/>
          </p:nvSpPr>
          <p:spPr>
            <a:xfrm>
              <a:off x="8502338" y="4558304"/>
              <a:ext cx="41822" cy="79693"/>
            </a:xfrm>
            <a:custGeom>
              <a:avLst/>
              <a:gdLst>
                <a:gd name="csX0" fmla="*/ 68548 w 68547"/>
                <a:gd name="csY0" fmla="*/ 126841 h 130619"/>
                <a:gd name="csX1" fmla="*/ 45879 w 68547"/>
                <a:gd name="csY1" fmla="*/ 130620 h 130619"/>
                <a:gd name="csX2" fmla="*/ 17812 w 68547"/>
                <a:gd name="csY2" fmla="*/ 95536 h 130619"/>
                <a:gd name="csX3" fmla="*/ 17812 w 68547"/>
                <a:gd name="csY3" fmla="*/ 46958 h 130619"/>
                <a:gd name="csX4" fmla="*/ 0 w 68547"/>
                <a:gd name="csY4" fmla="*/ 46958 h 130619"/>
                <a:gd name="csX5" fmla="*/ 0 w 68547"/>
                <a:gd name="csY5" fmla="*/ 29146 h 130619"/>
                <a:gd name="csX6" fmla="*/ 17812 w 68547"/>
                <a:gd name="csY6" fmla="*/ 29146 h 130619"/>
                <a:gd name="csX7" fmla="*/ 17812 w 68547"/>
                <a:gd name="csY7" fmla="*/ 9176 h 130619"/>
                <a:gd name="csX8" fmla="*/ 45339 w 68547"/>
                <a:gd name="csY8" fmla="*/ 0 h 130619"/>
                <a:gd name="csX9" fmla="*/ 45339 w 68547"/>
                <a:gd name="csY9" fmla="*/ 29146 h 130619"/>
                <a:gd name="csX10" fmla="*/ 67469 w 68547"/>
                <a:gd name="csY10" fmla="*/ 29146 h 130619"/>
                <a:gd name="csX11" fmla="*/ 67469 w 68547"/>
                <a:gd name="csY11" fmla="*/ 46958 h 130619"/>
                <a:gd name="csX12" fmla="*/ 45339 w 68547"/>
                <a:gd name="csY12" fmla="*/ 46958 h 130619"/>
                <a:gd name="csX13" fmla="*/ 45339 w 68547"/>
                <a:gd name="csY13" fmla="*/ 95536 h 130619"/>
                <a:gd name="csX14" fmla="*/ 57213 w 68547"/>
                <a:gd name="csY14" fmla="*/ 110649 h 130619"/>
                <a:gd name="csX15" fmla="*/ 68008 w 68547"/>
                <a:gd name="csY15" fmla="*/ 108490 h 130619"/>
                <a:gd name="csX16" fmla="*/ 68008 w 68547"/>
                <a:gd name="csY16" fmla="*/ 126841 h 1306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68547" h="130619">
                  <a:moveTo>
                    <a:pt x="68548" y="126841"/>
                  </a:moveTo>
                  <a:cubicBezTo>
                    <a:pt x="61531" y="129000"/>
                    <a:pt x="53435" y="130620"/>
                    <a:pt x="45879" y="130620"/>
                  </a:cubicBezTo>
                  <a:cubicBezTo>
                    <a:pt x="23209" y="130620"/>
                    <a:pt x="17812" y="116046"/>
                    <a:pt x="17812" y="95536"/>
                  </a:cubicBezTo>
                  <a:lnTo>
                    <a:pt x="17812" y="46958"/>
                  </a:lnTo>
                  <a:lnTo>
                    <a:pt x="0" y="46958"/>
                  </a:lnTo>
                  <a:lnTo>
                    <a:pt x="0" y="29146"/>
                  </a:lnTo>
                  <a:lnTo>
                    <a:pt x="17812" y="29146"/>
                  </a:lnTo>
                  <a:lnTo>
                    <a:pt x="17812" y="9176"/>
                  </a:lnTo>
                  <a:lnTo>
                    <a:pt x="45339" y="0"/>
                  </a:lnTo>
                  <a:lnTo>
                    <a:pt x="45339" y="29146"/>
                  </a:lnTo>
                  <a:lnTo>
                    <a:pt x="67469" y="29146"/>
                  </a:lnTo>
                  <a:lnTo>
                    <a:pt x="67469" y="46958"/>
                  </a:lnTo>
                  <a:lnTo>
                    <a:pt x="45339" y="46958"/>
                  </a:lnTo>
                  <a:lnTo>
                    <a:pt x="45339" y="95536"/>
                  </a:lnTo>
                  <a:cubicBezTo>
                    <a:pt x="45339" y="104172"/>
                    <a:pt x="47498" y="110649"/>
                    <a:pt x="57213" y="110649"/>
                  </a:cubicBezTo>
                  <a:cubicBezTo>
                    <a:pt x="66929" y="110649"/>
                    <a:pt x="64770" y="110109"/>
                    <a:pt x="68008" y="108490"/>
                  </a:cubicBezTo>
                  <a:lnTo>
                    <a:pt x="68008" y="126841"/>
                  </a:lnTo>
                  <a:close/>
                </a:path>
              </a:pathLst>
            </a:custGeom>
            <a:solidFill>
              <a:srgbClr val="3F5999"/>
            </a:solidFill>
            <a:ln w="5398" cap="flat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236" name="Vrije vorm 235">
              <a:extLst>
                <a:ext uri="{FF2B5EF4-FFF2-40B4-BE49-F238E27FC236}">
                  <a16:creationId xmlns:a16="http://schemas.microsoft.com/office/drawing/2014/main" id="{22DD8264-97B5-34B4-1E65-2F056C5DCF8A}"/>
                </a:ext>
              </a:extLst>
            </p:cNvPr>
            <p:cNvSpPr/>
            <p:nvPr/>
          </p:nvSpPr>
          <p:spPr>
            <a:xfrm>
              <a:off x="8547454" y="4576087"/>
              <a:ext cx="100768" cy="60592"/>
            </a:xfrm>
            <a:custGeom>
              <a:avLst/>
              <a:gdLst>
                <a:gd name="csX0" fmla="*/ 28607 w 165163"/>
                <a:gd name="csY0" fmla="*/ 99314 h 99313"/>
                <a:gd name="csX1" fmla="*/ 0 w 165163"/>
                <a:gd name="csY1" fmla="*/ 0 h 99313"/>
                <a:gd name="csX2" fmla="*/ 27527 w 165163"/>
                <a:gd name="csY2" fmla="*/ 0 h 99313"/>
                <a:gd name="csX3" fmla="*/ 47498 w 165163"/>
                <a:gd name="csY3" fmla="*/ 78264 h 99313"/>
                <a:gd name="csX4" fmla="*/ 67469 w 165163"/>
                <a:gd name="csY4" fmla="*/ 0 h 99313"/>
                <a:gd name="csX5" fmla="*/ 99854 w 165163"/>
                <a:gd name="csY5" fmla="*/ 0 h 99313"/>
                <a:gd name="csX6" fmla="*/ 120365 w 165163"/>
                <a:gd name="csY6" fmla="*/ 78264 h 99313"/>
                <a:gd name="csX7" fmla="*/ 139795 w 165163"/>
                <a:gd name="csY7" fmla="*/ 0 h 99313"/>
                <a:gd name="csX8" fmla="*/ 165164 w 165163"/>
                <a:gd name="csY8" fmla="*/ 0 h 99313"/>
                <a:gd name="csX9" fmla="*/ 137097 w 165163"/>
                <a:gd name="csY9" fmla="*/ 99314 h 99313"/>
                <a:gd name="csX10" fmla="*/ 103092 w 165163"/>
                <a:gd name="csY10" fmla="*/ 99314 h 99313"/>
                <a:gd name="csX11" fmla="*/ 83122 w 165163"/>
                <a:gd name="csY11" fmla="*/ 20511 h 99313"/>
                <a:gd name="csX12" fmla="*/ 62611 w 165163"/>
                <a:gd name="csY12" fmla="*/ 99314 h 99313"/>
                <a:gd name="csX13" fmla="*/ 28607 w 165163"/>
                <a:gd name="csY13" fmla="*/ 99314 h 993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65163" h="99313">
                  <a:moveTo>
                    <a:pt x="28607" y="99314"/>
                  </a:moveTo>
                  <a:lnTo>
                    <a:pt x="0" y="0"/>
                  </a:lnTo>
                  <a:lnTo>
                    <a:pt x="27527" y="0"/>
                  </a:lnTo>
                  <a:lnTo>
                    <a:pt x="47498" y="78264"/>
                  </a:lnTo>
                  <a:lnTo>
                    <a:pt x="67469" y="0"/>
                  </a:lnTo>
                  <a:lnTo>
                    <a:pt x="99854" y="0"/>
                  </a:lnTo>
                  <a:lnTo>
                    <a:pt x="120365" y="78264"/>
                  </a:lnTo>
                  <a:lnTo>
                    <a:pt x="139795" y="0"/>
                  </a:lnTo>
                  <a:lnTo>
                    <a:pt x="165164" y="0"/>
                  </a:lnTo>
                  <a:lnTo>
                    <a:pt x="137097" y="99314"/>
                  </a:lnTo>
                  <a:lnTo>
                    <a:pt x="103092" y="99314"/>
                  </a:lnTo>
                  <a:lnTo>
                    <a:pt x="83122" y="20511"/>
                  </a:lnTo>
                  <a:lnTo>
                    <a:pt x="62611" y="99314"/>
                  </a:lnTo>
                  <a:lnTo>
                    <a:pt x="28607" y="99314"/>
                  </a:lnTo>
                  <a:close/>
                </a:path>
              </a:pathLst>
            </a:custGeom>
            <a:solidFill>
              <a:srgbClr val="3F5999"/>
            </a:solidFill>
            <a:ln w="5398" cap="flat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237" name="Vrije vorm 236">
              <a:extLst>
                <a:ext uri="{FF2B5EF4-FFF2-40B4-BE49-F238E27FC236}">
                  <a16:creationId xmlns:a16="http://schemas.microsoft.com/office/drawing/2014/main" id="{B986AA06-810A-0EFE-AC3C-E5C5C9851ABB}"/>
                </a:ext>
              </a:extLst>
            </p:cNvPr>
            <p:cNvSpPr/>
            <p:nvPr/>
          </p:nvSpPr>
          <p:spPr>
            <a:xfrm>
              <a:off x="8653491" y="4574770"/>
              <a:ext cx="56641" cy="63227"/>
            </a:xfrm>
            <a:custGeom>
              <a:avLst/>
              <a:gdLst>
                <a:gd name="csX0" fmla="*/ 26448 w 92837"/>
                <a:gd name="csY0" fmla="*/ 57753 h 103632"/>
                <a:gd name="csX1" fmla="*/ 59373 w 92837"/>
                <a:gd name="csY1" fmla="*/ 85280 h 103632"/>
                <a:gd name="csX2" fmla="*/ 86900 w 92837"/>
                <a:gd name="csY2" fmla="*/ 78804 h 103632"/>
                <a:gd name="csX3" fmla="*/ 87979 w 92837"/>
                <a:gd name="csY3" fmla="*/ 97695 h 103632"/>
                <a:gd name="csX4" fmla="*/ 56134 w 92837"/>
                <a:gd name="csY4" fmla="*/ 103632 h 103632"/>
                <a:gd name="csX5" fmla="*/ 0 w 92837"/>
                <a:gd name="csY5" fmla="*/ 51276 h 103632"/>
                <a:gd name="csX6" fmla="*/ 49117 w 92837"/>
                <a:gd name="csY6" fmla="*/ 0 h 103632"/>
                <a:gd name="csX7" fmla="*/ 92837 w 92837"/>
                <a:gd name="csY7" fmla="*/ 51276 h 103632"/>
                <a:gd name="csX8" fmla="*/ 92837 w 92837"/>
                <a:gd name="csY8" fmla="*/ 57753 h 103632"/>
                <a:gd name="csX9" fmla="*/ 26448 w 92837"/>
                <a:gd name="csY9" fmla="*/ 57753 h 103632"/>
                <a:gd name="csX10" fmla="*/ 68009 w 92837"/>
                <a:gd name="csY10" fmla="*/ 42100 h 103632"/>
                <a:gd name="csX11" fmla="*/ 49117 w 92837"/>
                <a:gd name="csY11" fmla="*/ 16193 h 103632"/>
                <a:gd name="csX12" fmla="*/ 26448 w 92837"/>
                <a:gd name="csY12" fmla="*/ 42100 h 103632"/>
                <a:gd name="csX13" fmla="*/ 68009 w 92837"/>
                <a:gd name="csY13" fmla="*/ 42100 h 1036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92837" h="103632">
                  <a:moveTo>
                    <a:pt x="26448" y="57753"/>
                  </a:moveTo>
                  <a:cubicBezTo>
                    <a:pt x="26988" y="75025"/>
                    <a:pt x="37783" y="85280"/>
                    <a:pt x="59373" y="85280"/>
                  </a:cubicBezTo>
                  <a:cubicBezTo>
                    <a:pt x="80963" y="85280"/>
                    <a:pt x="79883" y="82582"/>
                    <a:pt x="86900" y="78804"/>
                  </a:cubicBezTo>
                  <a:lnTo>
                    <a:pt x="87979" y="97695"/>
                  </a:lnTo>
                  <a:cubicBezTo>
                    <a:pt x="79883" y="100933"/>
                    <a:pt x="66929" y="103632"/>
                    <a:pt x="56134" y="103632"/>
                  </a:cubicBezTo>
                  <a:cubicBezTo>
                    <a:pt x="19431" y="103632"/>
                    <a:pt x="0" y="84201"/>
                    <a:pt x="0" y="51276"/>
                  </a:cubicBezTo>
                  <a:cubicBezTo>
                    <a:pt x="0" y="18351"/>
                    <a:pt x="19971" y="0"/>
                    <a:pt x="49117" y="0"/>
                  </a:cubicBezTo>
                  <a:cubicBezTo>
                    <a:pt x="78264" y="0"/>
                    <a:pt x="92837" y="21050"/>
                    <a:pt x="92837" y="51276"/>
                  </a:cubicBezTo>
                  <a:lnTo>
                    <a:pt x="92837" y="57753"/>
                  </a:lnTo>
                  <a:lnTo>
                    <a:pt x="26448" y="57753"/>
                  </a:lnTo>
                  <a:close/>
                  <a:moveTo>
                    <a:pt x="68009" y="42100"/>
                  </a:moveTo>
                  <a:cubicBezTo>
                    <a:pt x="68009" y="29686"/>
                    <a:pt x="64230" y="16193"/>
                    <a:pt x="49117" y="16193"/>
                  </a:cubicBezTo>
                  <a:cubicBezTo>
                    <a:pt x="34004" y="16193"/>
                    <a:pt x="26988" y="29146"/>
                    <a:pt x="26448" y="42100"/>
                  </a:cubicBezTo>
                  <a:lnTo>
                    <a:pt x="68009" y="42100"/>
                  </a:lnTo>
                  <a:close/>
                </a:path>
              </a:pathLst>
            </a:custGeom>
            <a:solidFill>
              <a:srgbClr val="3F5999"/>
            </a:solidFill>
            <a:ln w="5398" cap="flat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238" name="Vrije vorm 237">
              <a:extLst>
                <a:ext uri="{FF2B5EF4-FFF2-40B4-BE49-F238E27FC236}">
                  <a16:creationId xmlns:a16="http://schemas.microsoft.com/office/drawing/2014/main" id="{0C7EE355-A2FF-3E98-85BC-71E2EA3A6DC4}"/>
                </a:ext>
              </a:extLst>
            </p:cNvPr>
            <p:cNvSpPr/>
            <p:nvPr/>
          </p:nvSpPr>
          <p:spPr>
            <a:xfrm>
              <a:off x="8720670" y="4574770"/>
              <a:ext cx="38199" cy="61910"/>
            </a:xfrm>
            <a:custGeom>
              <a:avLst/>
              <a:gdLst>
                <a:gd name="csX0" fmla="*/ 1080 w 62610"/>
                <a:gd name="csY0" fmla="*/ 101473 h 101472"/>
                <a:gd name="csX1" fmla="*/ 1080 w 62610"/>
                <a:gd name="csY1" fmla="*/ 24289 h 101472"/>
                <a:gd name="csX2" fmla="*/ 0 w 62610"/>
                <a:gd name="csY2" fmla="*/ 2159 h 101472"/>
                <a:gd name="csX3" fmla="*/ 25908 w 62610"/>
                <a:gd name="csY3" fmla="*/ 2159 h 101472"/>
                <a:gd name="csX4" fmla="*/ 25908 w 62610"/>
                <a:gd name="csY4" fmla="*/ 21590 h 101472"/>
                <a:gd name="csX5" fmla="*/ 54515 w 62610"/>
                <a:gd name="csY5" fmla="*/ 0 h 101472"/>
                <a:gd name="csX6" fmla="*/ 62611 w 62610"/>
                <a:gd name="csY6" fmla="*/ 1080 h 101472"/>
                <a:gd name="csX7" fmla="*/ 62611 w 62610"/>
                <a:gd name="csY7" fmla="*/ 25908 h 101472"/>
                <a:gd name="csX8" fmla="*/ 53435 w 62610"/>
                <a:gd name="csY8" fmla="*/ 24289 h 101472"/>
                <a:gd name="csX9" fmla="*/ 28607 w 62610"/>
                <a:gd name="csY9" fmla="*/ 57214 h 101472"/>
                <a:gd name="csX10" fmla="*/ 28607 w 62610"/>
                <a:gd name="csY10" fmla="*/ 101473 h 101472"/>
                <a:gd name="csX11" fmla="*/ 1080 w 62610"/>
                <a:gd name="csY11" fmla="*/ 101473 h 1014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62610" h="101472">
                  <a:moveTo>
                    <a:pt x="1080" y="101473"/>
                  </a:moveTo>
                  <a:lnTo>
                    <a:pt x="1080" y="24289"/>
                  </a:lnTo>
                  <a:cubicBezTo>
                    <a:pt x="1080" y="16732"/>
                    <a:pt x="1080" y="9715"/>
                    <a:pt x="0" y="2159"/>
                  </a:cubicBezTo>
                  <a:lnTo>
                    <a:pt x="25908" y="2159"/>
                  </a:lnTo>
                  <a:lnTo>
                    <a:pt x="25908" y="21590"/>
                  </a:lnTo>
                  <a:cubicBezTo>
                    <a:pt x="31305" y="10795"/>
                    <a:pt x="41021" y="0"/>
                    <a:pt x="54515" y="0"/>
                  </a:cubicBezTo>
                  <a:cubicBezTo>
                    <a:pt x="68008" y="0"/>
                    <a:pt x="59912" y="0"/>
                    <a:pt x="62611" y="1080"/>
                  </a:cubicBezTo>
                  <a:lnTo>
                    <a:pt x="62611" y="25908"/>
                  </a:lnTo>
                  <a:cubicBezTo>
                    <a:pt x="59373" y="24829"/>
                    <a:pt x="56134" y="24289"/>
                    <a:pt x="53435" y="24289"/>
                  </a:cubicBezTo>
                  <a:cubicBezTo>
                    <a:pt x="35084" y="24289"/>
                    <a:pt x="28607" y="42100"/>
                    <a:pt x="28607" y="57214"/>
                  </a:cubicBezTo>
                  <a:lnTo>
                    <a:pt x="28607" y="101473"/>
                  </a:lnTo>
                  <a:lnTo>
                    <a:pt x="1080" y="101473"/>
                  </a:lnTo>
                  <a:close/>
                </a:path>
              </a:pathLst>
            </a:custGeom>
            <a:solidFill>
              <a:srgbClr val="3F5999"/>
            </a:solidFill>
            <a:ln w="5398" cap="flat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239" name="Vrije vorm 238">
              <a:extLst>
                <a:ext uri="{FF2B5EF4-FFF2-40B4-BE49-F238E27FC236}">
                  <a16:creationId xmlns:a16="http://schemas.microsoft.com/office/drawing/2014/main" id="{5BB797EB-BAC1-BEA6-1D63-73C87D5FA5D3}"/>
                </a:ext>
              </a:extLst>
            </p:cNvPr>
            <p:cNvSpPr/>
            <p:nvPr/>
          </p:nvSpPr>
          <p:spPr>
            <a:xfrm>
              <a:off x="8767762" y="4549413"/>
              <a:ext cx="60593" cy="87267"/>
            </a:xfrm>
            <a:custGeom>
              <a:avLst/>
              <a:gdLst>
                <a:gd name="csX0" fmla="*/ 0 w 99314"/>
                <a:gd name="csY0" fmla="*/ 143034 h 143033"/>
                <a:gd name="csX1" fmla="*/ 0 w 99314"/>
                <a:gd name="csY1" fmla="*/ 0 h 143033"/>
                <a:gd name="csX2" fmla="*/ 27527 w 99314"/>
                <a:gd name="csY2" fmla="*/ 0 h 143033"/>
                <a:gd name="csX3" fmla="*/ 27527 w 99314"/>
                <a:gd name="csY3" fmla="*/ 84201 h 143033"/>
                <a:gd name="csX4" fmla="*/ 63690 w 99314"/>
                <a:gd name="csY4" fmla="*/ 43720 h 143033"/>
                <a:gd name="csX5" fmla="*/ 95536 w 99314"/>
                <a:gd name="csY5" fmla="*/ 43720 h 143033"/>
                <a:gd name="csX6" fmla="*/ 55055 w 99314"/>
                <a:gd name="csY6" fmla="*/ 87979 h 143033"/>
                <a:gd name="csX7" fmla="*/ 99314 w 99314"/>
                <a:gd name="csY7" fmla="*/ 143034 h 143033"/>
                <a:gd name="csX8" fmla="*/ 66389 w 99314"/>
                <a:gd name="csY8" fmla="*/ 143034 h 143033"/>
                <a:gd name="csX9" fmla="*/ 27527 w 99314"/>
                <a:gd name="csY9" fmla="*/ 92837 h 143033"/>
                <a:gd name="csX10" fmla="*/ 27527 w 99314"/>
                <a:gd name="csY10" fmla="*/ 143034 h 143033"/>
                <a:gd name="csX11" fmla="*/ 0 w 99314"/>
                <a:gd name="csY11" fmla="*/ 143034 h 1430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99314" h="143033">
                  <a:moveTo>
                    <a:pt x="0" y="143034"/>
                  </a:moveTo>
                  <a:lnTo>
                    <a:pt x="0" y="0"/>
                  </a:lnTo>
                  <a:lnTo>
                    <a:pt x="27527" y="0"/>
                  </a:lnTo>
                  <a:lnTo>
                    <a:pt x="27527" y="84201"/>
                  </a:lnTo>
                  <a:lnTo>
                    <a:pt x="63690" y="43720"/>
                  </a:lnTo>
                  <a:lnTo>
                    <a:pt x="95536" y="43720"/>
                  </a:lnTo>
                  <a:lnTo>
                    <a:pt x="55055" y="87979"/>
                  </a:lnTo>
                  <a:lnTo>
                    <a:pt x="99314" y="143034"/>
                  </a:lnTo>
                  <a:lnTo>
                    <a:pt x="66389" y="143034"/>
                  </a:lnTo>
                  <a:lnTo>
                    <a:pt x="27527" y="92837"/>
                  </a:lnTo>
                  <a:lnTo>
                    <a:pt x="27527" y="143034"/>
                  </a:lnTo>
                  <a:lnTo>
                    <a:pt x="0" y="143034"/>
                  </a:lnTo>
                  <a:close/>
                </a:path>
              </a:pathLst>
            </a:custGeom>
            <a:solidFill>
              <a:srgbClr val="3F5999"/>
            </a:solidFill>
            <a:ln w="5398" cap="flat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240" name="Vrije vorm 239">
              <a:extLst>
                <a:ext uri="{FF2B5EF4-FFF2-40B4-BE49-F238E27FC236}">
                  <a16:creationId xmlns:a16="http://schemas.microsoft.com/office/drawing/2014/main" id="{94A3A571-D993-C97E-91AB-BC7962588704}"/>
                </a:ext>
              </a:extLst>
            </p:cNvPr>
            <p:cNvSpPr/>
            <p:nvPr/>
          </p:nvSpPr>
          <p:spPr>
            <a:xfrm>
              <a:off x="7757440" y="4692992"/>
              <a:ext cx="60922" cy="80680"/>
            </a:xfrm>
            <a:custGeom>
              <a:avLst/>
              <a:gdLst>
                <a:gd name="csX0" fmla="*/ 0 w 99853"/>
                <a:gd name="csY0" fmla="*/ 132239 h 132238"/>
                <a:gd name="csX1" fmla="*/ 0 w 99853"/>
                <a:gd name="csY1" fmla="*/ 0 h 132238"/>
                <a:gd name="csX2" fmla="*/ 21590 w 99853"/>
                <a:gd name="csY2" fmla="*/ 0 h 132238"/>
                <a:gd name="csX3" fmla="*/ 85280 w 99853"/>
                <a:gd name="csY3" fmla="*/ 116046 h 132238"/>
                <a:gd name="csX4" fmla="*/ 85280 w 99853"/>
                <a:gd name="csY4" fmla="*/ 0 h 132238"/>
                <a:gd name="csX5" fmla="*/ 99854 w 99853"/>
                <a:gd name="csY5" fmla="*/ 0 h 132238"/>
                <a:gd name="csX6" fmla="*/ 99854 w 99853"/>
                <a:gd name="csY6" fmla="*/ 132239 h 132238"/>
                <a:gd name="csX7" fmla="*/ 78264 w 99853"/>
                <a:gd name="csY7" fmla="*/ 132239 h 132238"/>
                <a:gd name="csX8" fmla="*/ 14573 w 99853"/>
                <a:gd name="csY8" fmla="*/ 16193 h 132238"/>
                <a:gd name="csX9" fmla="*/ 14573 w 99853"/>
                <a:gd name="csY9" fmla="*/ 132239 h 132238"/>
                <a:gd name="csX10" fmla="*/ 0 w 99853"/>
                <a:gd name="csY10" fmla="*/ 132239 h 1322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99853" h="132238">
                  <a:moveTo>
                    <a:pt x="0" y="132239"/>
                  </a:moveTo>
                  <a:lnTo>
                    <a:pt x="0" y="0"/>
                  </a:lnTo>
                  <a:lnTo>
                    <a:pt x="21590" y="0"/>
                  </a:lnTo>
                  <a:lnTo>
                    <a:pt x="85280" y="116046"/>
                  </a:lnTo>
                  <a:lnTo>
                    <a:pt x="85280" y="0"/>
                  </a:lnTo>
                  <a:lnTo>
                    <a:pt x="99854" y="0"/>
                  </a:lnTo>
                  <a:lnTo>
                    <a:pt x="99854" y="132239"/>
                  </a:lnTo>
                  <a:lnTo>
                    <a:pt x="78264" y="132239"/>
                  </a:lnTo>
                  <a:lnTo>
                    <a:pt x="14573" y="16193"/>
                  </a:lnTo>
                  <a:lnTo>
                    <a:pt x="14573" y="132239"/>
                  </a:lnTo>
                  <a:lnTo>
                    <a:pt x="0" y="132239"/>
                  </a:lnTo>
                  <a:close/>
                </a:path>
              </a:pathLst>
            </a:custGeom>
            <a:solidFill>
              <a:srgbClr val="E98600"/>
            </a:solidFill>
            <a:ln w="5398" cap="flat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241" name="Vrije vorm 240">
              <a:extLst>
                <a:ext uri="{FF2B5EF4-FFF2-40B4-BE49-F238E27FC236}">
                  <a16:creationId xmlns:a16="http://schemas.microsoft.com/office/drawing/2014/main" id="{1A1C6F88-A5D1-3E8E-324B-450A4D660AC1}"/>
                </a:ext>
              </a:extLst>
            </p:cNvPr>
            <p:cNvSpPr/>
            <p:nvPr/>
          </p:nvSpPr>
          <p:spPr>
            <a:xfrm>
              <a:off x="7833840" y="4712421"/>
              <a:ext cx="56641" cy="62569"/>
            </a:xfrm>
            <a:custGeom>
              <a:avLst/>
              <a:gdLst>
                <a:gd name="csX0" fmla="*/ 0 w 92836"/>
                <a:gd name="csY0" fmla="*/ 50737 h 102552"/>
                <a:gd name="csX1" fmla="*/ 46418 w 92836"/>
                <a:gd name="csY1" fmla="*/ 0 h 102552"/>
                <a:gd name="csX2" fmla="*/ 92837 w 92836"/>
                <a:gd name="csY2" fmla="*/ 50737 h 102552"/>
                <a:gd name="csX3" fmla="*/ 46418 w 92836"/>
                <a:gd name="csY3" fmla="*/ 102553 h 102552"/>
                <a:gd name="csX4" fmla="*/ 26448 w 92836"/>
                <a:gd name="csY4" fmla="*/ 98774 h 102552"/>
                <a:gd name="csX5" fmla="*/ 540 w 92836"/>
                <a:gd name="csY5" fmla="*/ 50737 h 102552"/>
                <a:gd name="csX6" fmla="*/ 46418 w 92836"/>
                <a:gd name="csY6" fmla="*/ 90678 h 102552"/>
                <a:gd name="csX7" fmla="*/ 77184 w 92836"/>
                <a:gd name="csY7" fmla="*/ 50737 h 102552"/>
                <a:gd name="csX8" fmla="*/ 46418 w 92836"/>
                <a:gd name="csY8" fmla="*/ 11875 h 102552"/>
                <a:gd name="csX9" fmla="*/ 15653 w 92836"/>
                <a:gd name="csY9" fmla="*/ 50737 h 102552"/>
                <a:gd name="csX10" fmla="*/ 22669 w 92836"/>
                <a:gd name="csY10" fmla="*/ 77724 h 102552"/>
                <a:gd name="csX11" fmla="*/ 46418 w 92836"/>
                <a:gd name="csY11" fmla="*/ 90138 h 1025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92836" h="102552">
                  <a:moveTo>
                    <a:pt x="0" y="50737"/>
                  </a:moveTo>
                  <a:cubicBezTo>
                    <a:pt x="0" y="22670"/>
                    <a:pt x="16732" y="0"/>
                    <a:pt x="46418" y="0"/>
                  </a:cubicBezTo>
                  <a:cubicBezTo>
                    <a:pt x="76105" y="0"/>
                    <a:pt x="92837" y="21590"/>
                    <a:pt x="92837" y="50737"/>
                  </a:cubicBezTo>
                  <a:cubicBezTo>
                    <a:pt x="92837" y="79883"/>
                    <a:pt x="77184" y="102553"/>
                    <a:pt x="46418" y="102553"/>
                  </a:cubicBezTo>
                  <a:cubicBezTo>
                    <a:pt x="15653" y="102553"/>
                    <a:pt x="31845" y="100933"/>
                    <a:pt x="26448" y="98774"/>
                  </a:cubicBezTo>
                  <a:cubicBezTo>
                    <a:pt x="9175" y="90678"/>
                    <a:pt x="540" y="72327"/>
                    <a:pt x="540" y="50737"/>
                  </a:cubicBezTo>
                  <a:moveTo>
                    <a:pt x="46418" y="90678"/>
                  </a:moveTo>
                  <a:cubicBezTo>
                    <a:pt x="68008" y="90678"/>
                    <a:pt x="77184" y="69628"/>
                    <a:pt x="77184" y="50737"/>
                  </a:cubicBezTo>
                  <a:cubicBezTo>
                    <a:pt x="77184" y="31845"/>
                    <a:pt x="68548" y="11875"/>
                    <a:pt x="46418" y="11875"/>
                  </a:cubicBezTo>
                  <a:cubicBezTo>
                    <a:pt x="24289" y="11875"/>
                    <a:pt x="15653" y="31845"/>
                    <a:pt x="15653" y="50737"/>
                  </a:cubicBezTo>
                  <a:cubicBezTo>
                    <a:pt x="15653" y="69628"/>
                    <a:pt x="17812" y="70168"/>
                    <a:pt x="22669" y="77724"/>
                  </a:cubicBezTo>
                  <a:cubicBezTo>
                    <a:pt x="27527" y="85281"/>
                    <a:pt x="35084" y="90138"/>
                    <a:pt x="46418" y="90138"/>
                  </a:cubicBezTo>
                </a:path>
              </a:pathLst>
            </a:custGeom>
            <a:solidFill>
              <a:srgbClr val="E98600"/>
            </a:solidFill>
            <a:ln w="5398" cap="flat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242" name="Vrije vorm 241">
              <a:extLst>
                <a:ext uri="{FF2B5EF4-FFF2-40B4-BE49-F238E27FC236}">
                  <a16:creationId xmlns:a16="http://schemas.microsoft.com/office/drawing/2014/main" id="{3CE5F1C2-26E8-F110-8CA9-28E4D491F4DF}"/>
                </a:ext>
              </a:extLst>
            </p:cNvPr>
            <p:cNvSpPr/>
            <p:nvPr/>
          </p:nvSpPr>
          <p:spPr>
            <a:xfrm>
              <a:off x="7900690" y="4712421"/>
              <a:ext cx="56641" cy="62569"/>
            </a:xfrm>
            <a:custGeom>
              <a:avLst/>
              <a:gdLst>
                <a:gd name="csX0" fmla="*/ 0 w 92837"/>
                <a:gd name="csY0" fmla="*/ 50737 h 102552"/>
                <a:gd name="csX1" fmla="*/ 46418 w 92837"/>
                <a:gd name="csY1" fmla="*/ 0 h 102552"/>
                <a:gd name="csX2" fmla="*/ 92837 w 92837"/>
                <a:gd name="csY2" fmla="*/ 50737 h 102552"/>
                <a:gd name="csX3" fmla="*/ 46418 w 92837"/>
                <a:gd name="csY3" fmla="*/ 102553 h 102552"/>
                <a:gd name="csX4" fmla="*/ 26448 w 92837"/>
                <a:gd name="csY4" fmla="*/ 98774 h 102552"/>
                <a:gd name="csX5" fmla="*/ 540 w 92837"/>
                <a:gd name="csY5" fmla="*/ 50737 h 102552"/>
                <a:gd name="csX6" fmla="*/ 45879 w 92837"/>
                <a:gd name="csY6" fmla="*/ 90678 h 102552"/>
                <a:gd name="csX7" fmla="*/ 76645 w 92837"/>
                <a:gd name="csY7" fmla="*/ 50737 h 102552"/>
                <a:gd name="csX8" fmla="*/ 45879 w 92837"/>
                <a:gd name="csY8" fmla="*/ 11875 h 102552"/>
                <a:gd name="csX9" fmla="*/ 15113 w 92837"/>
                <a:gd name="csY9" fmla="*/ 50737 h 102552"/>
                <a:gd name="csX10" fmla="*/ 22130 w 92837"/>
                <a:gd name="csY10" fmla="*/ 77724 h 102552"/>
                <a:gd name="csX11" fmla="*/ 45879 w 92837"/>
                <a:gd name="csY11" fmla="*/ 90138 h 1025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92837" h="102552">
                  <a:moveTo>
                    <a:pt x="0" y="50737"/>
                  </a:moveTo>
                  <a:cubicBezTo>
                    <a:pt x="0" y="22670"/>
                    <a:pt x="16732" y="0"/>
                    <a:pt x="46418" y="0"/>
                  </a:cubicBezTo>
                  <a:cubicBezTo>
                    <a:pt x="76105" y="0"/>
                    <a:pt x="92837" y="21590"/>
                    <a:pt x="92837" y="50737"/>
                  </a:cubicBezTo>
                  <a:cubicBezTo>
                    <a:pt x="92837" y="79883"/>
                    <a:pt x="77184" y="102553"/>
                    <a:pt x="46418" y="102553"/>
                  </a:cubicBezTo>
                  <a:cubicBezTo>
                    <a:pt x="15653" y="102553"/>
                    <a:pt x="31845" y="100933"/>
                    <a:pt x="26448" y="98774"/>
                  </a:cubicBezTo>
                  <a:cubicBezTo>
                    <a:pt x="9176" y="90678"/>
                    <a:pt x="540" y="72327"/>
                    <a:pt x="540" y="50737"/>
                  </a:cubicBezTo>
                  <a:moveTo>
                    <a:pt x="45879" y="90678"/>
                  </a:moveTo>
                  <a:cubicBezTo>
                    <a:pt x="67469" y="90678"/>
                    <a:pt x="76645" y="69628"/>
                    <a:pt x="76645" y="50737"/>
                  </a:cubicBezTo>
                  <a:cubicBezTo>
                    <a:pt x="76645" y="31845"/>
                    <a:pt x="68008" y="11875"/>
                    <a:pt x="45879" y="11875"/>
                  </a:cubicBezTo>
                  <a:cubicBezTo>
                    <a:pt x="23749" y="11875"/>
                    <a:pt x="15113" y="31845"/>
                    <a:pt x="15113" y="50737"/>
                  </a:cubicBezTo>
                  <a:cubicBezTo>
                    <a:pt x="15113" y="69628"/>
                    <a:pt x="17272" y="70168"/>
                    <a:pt x="22130" y="77724"/>
                  </a:cubicBezTo>
                  <a:cubicBezTo>
                    <a:pt x="26988" y="85281"/>
                    <a:pt x="34544" y="90138"/>
                    <a:pt x="45879" y="90138"/>
                  </a:cubicBezTo>
                </a:path>
              </a:pathLst>
            </a:custGeom>
            <a:solidFill>
              <a:srgbClr val="E98600"/>
            </a:solidFill>
            <a:ln w="5398" cap="flat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243" name="Vrije vorm 242">
              <a:extLst>
                <a:ext uri="{FF2B5EF4-FFF2-40B4-BE49-F238E27FC236}">
                  <a16:creationId xmlns:a16="http://schemas.microsoft.com/office/drawing/2014/main" id="{81EE5928-D6CE-99B6-4984-219188AD5B1B}"/>
                </a:ext>
              </a:extLst>
            </p:cNvPr>
            <p:cNvSpPr/>
            <p:nvPr/>
          </p:nvSpPr>
          <p:spPr>
            <a:xfrm>
              <a:off x="7970174" y="4712421"/>
              <a:ext cx="29638" cy="61581"/>
            </a:xfrm>
            <a:custGeom>
              <a:avLst/>
              <a:gdLst>
                <a:gd name="csX0" fmla="*/ 1080 w 48577"/>
                <a:gd name="csY0" fmla="*/ 100394 h 100933"/>
                <a:gd name="csX1" fmla="*/ 1080 w 48577"/>
                <a:gd name="csY1" fmla="*/ 24829 h 100933"/>
                <a:gd name="csX2" fmla="*/ 0 w 48577"/>
                <a:gd name="csY2" fmla="*/ 1619 h 100933"/>
                <a:gd name="csX3" fmla="*/ 13494 w 48577"/>
                <a:gd name="csY3" fmla="*/ 1619 h 100933"/>
                <a:gd name="csX4" fmla="*/ 13494 w 48577"/>
                <a:gd name="csY4" fmla="*/ 20511 h 100933"/>
                <a:gd name="csX5" fmla="*/ 40481 w 48577"/>
                <a:gd name="csY5" fmla="*/ 0 h 100933"/>
                <a:gd name="csX6" fmla="*/ 48578 w 48577"/>
                <a:gd name="csY6" fmla="*/ 540 h 100933"/>
                <a:gd name="csX7" fmla="*/ 48578 w 48577"/>
                <a:gd name="csY7" fmla="*/ 15113 h 100933"/>
                <a:gd name="csX8" fmla="*/ 39942 w 48577"/>
                <a:gd name="csY8" fmla="*/ 14034 h 100933"/>
                <a:gd name="csX9" fmla="*/ 15653 w 48577"/>
                <a:gd name="csY9" fmla="*/ 51816 h 100933"/>
                <a:gd name="csX10" fmla="*/ 15653 w 48577"/>
                <a:gd name="csY10" fmla="*/ 100933 h 100933"/>
                <a:gd name="csX11" fmla="*/ 1080 w 48577"/>
                <a:gd name="csY11" fmla="*/ 100933 h 1009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48577" h="100933">
                  <a:moveTo>
                    <a:pt x="1080" y="100394"/>
                  </a:moveTo>
                  <a:lnTo>
                    <a:pt x="1080" y="24829"/>
                  </a:lnTo>
                  <a:cubicBezTo>
                    <a:pt x="1080" y="17272"/>
                    <a:pt x="1080" y="9176"/>
                    <a:pt x="0" y="1619"/>
                  </a:cubicBezTo>
                  <a:lnTo>
                    <a:pt x="13494" y="1619"/>
                  </a:lnTo>
                  <a:lnTo>
                    <a:pt x="13494" y="20511"/>
                  </a:lnTo>
                  <a:cubicBezTo>
                    <a:pt x="17812" y="10255"/>
                    <a:pt x="28607" y="0"/>
                    <a:pt x="40481" y="0"/>
                  </a:cubicBezTo>
                  <a:cubicBezTo>
                    <a:pt x="52356" y="0"/>
                    <a:pt x="45879" y="0"/>
                    <a:pt x="48578" y="540"/>
                  </a:cubicBezTo>
                  <a:lnTo>
                    <a:pt x="48578" y="15113"/>
                  </a:lnTo>
                  <a:cubicBezTo>
                    <a:pt x="45339" y="14573"/>
                    <a:pt x="42640" y="14034"/>
                    <a:pt x="39942" y="14034"/>
                  </a:cubicBezTo>
                  <a:cubicBezTo>
                    <a:pt x="19971" y="14034"/>
                    <a:pt x="15653" y="36163"/>
                    <a:pt x="15653" y="51816"/>
                  </a:cubicBezTo>
                  <a:lnTo>
                    <a:pt x="15653" y="100933"/>
                  </a:lnTo>
                  <a:lnTo>
                    <a:pt x="1080" y="100933"/>
                  </a:lnTo>
                  <a:close/>
                </a:path>
              </a:pathLst>
            </a:custGeom>
            <a:solidFill>
              <a:srgbClr val="E98600"/>
            </a:solidFill>
            <a:ln w="5398" cap="flat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244" name="Vrije vorm 243">
              <a:extLst>
                <a:ext uri="{FF2B5EF4-FFF2-40B4-BE49-F238E27FC236}">
                  <a16:creationId xmlns:a16="http://schemas.microsoft.com/office/drawing/2014/main" id="{40E9E17F-773C-695A-2A04-65DCC1147DCC}"/>
                </a:ext>
              </a:extLst>
            </p:cNvPr>
            <p:cNvSpPr/>
            <p:nvPr/>
          </p:nvSpPr>
          <p:spPr>
            <a:xfrm>
              <a:off x="8005410" y="4687064"/>
              <a:ext cx="52360" cy="88254"/>
            </a:xfrm>
            <a:custGeom>
              <a:avLst/>
              <a:gdLst>
                <a:gd name="csX0" fmla="*/ 72327 w 85820"/>
                <a:gd name="csY0" fmla="*/ 141954 h 144652"/>
                <a:gd name="csX1" fmla="*/ 71247 w 85820"/>
                <a:gd name="csY1" fmla="*/ 125762 h 144652"/>
                <a:gd name="csX2" fmla="*/ 40481 w 85820"/>
                <a:gd name="csY2" fmla="*/ 144653 h 144652"/>
                <a:gd name="csX3" fmla="*/ 0 w 85820"/>
                <a:gd name="csY3" fmla="*/ 92837 h 144652"/>
                <a:gd name="csX4" fmla="*/ 40481 w 85820"/>
                <a:gd name="csY4" fmla="*/ 42100 h 144652"/>
                <a:gd name="csX5" fmla="*/ 70168 w 85820"/>
                <a:gd name="csY5" fmla="*/ 60992 h 144652"/>
                <a:gd name="csX6" fmla="*/ 70168 w 85820"/>
                <a:gd name="csY6" fmla="*/ 0 h 144652"/>
                <a:gd name="csX7" fmla="*/ 84741 w 85820"/>
                <a:gd name="csY7" fmla="*/ 0 h 144652"/>
                <a:gd name="csX8" fmla="*/ 84741 w 85820"/>
                <a:gd name="csY8" fmla="*/ 111728 h 144652"/>
                <a:gd name="csX9" fmla="*/ 85820 w 85820"/>
                <a:gd name="csY9" fmla="*/ 143034 h 144652"/>
                <a:gd name="csX10" fmla="*/ 72327 w 85820"/>
                <a:gd name="csY10" fmla="*/ 143034 h 144652"/>
                <a:gd name="csX11" fmla="*/ 43180 w 85820"/>
                <a:gd name="csY11" fmla="*/ 131699 h 144652"/>
                <a:gd name="csX12" fmla="*/ 70707 w 85820"/>
                <a:gd name="csY12" fmla="*/ 92297 h 144652"/>
                <a:gd name="csX13" fmla="*/ 42640 w 85820"/>
                <a:gd name="csY13" fmla="*/ 53435 h 144652"/>
                <a:gd name="csX14" fmla="*/ 15113 w 85820"/>
                <a:gd name="csY14" fmla="*/ 92297 h 144652"/>
                <a:gd name="csX15" fmla="*/ 20510 w 85820"/>
                <a:gd name="csY15" fmla="*/ 118745 h 144652"/>
                <a:gd name="csX16" fmla="*/ 42640 w 85820"/>
                <a:gd name="csY16" fmla="*/ 131699 h 1446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85820" h="144652">
                  <a:moveTo>
                    <a:pt x="72327" y="141954"/>
                  </a:moveTo>
                  <a:lnTo>
                    <a:pt x="71247" y="125762"/>
                  </a:lnTo>
                  <a:cubicBezTo>
                    <a:pt x="64770" y="138176"/>
                    <a:pt x="53975" y="144653"/>
                    <a:pt x="40481" y="144653"/>
                  </a:cubicBezTo>
                  <a:cubicBezTo>
                    <a:pt x="11335" y="144653"/>
                    <a:pt x="0" y="118205"/>
                    <a:pt x="0" y="92837"/>
                  </a:cubicBezTo>
                  <a:cubicBezTo>
                    <a:pt x="0" y="67469"/>
                    <a:pt x="11335" y="42100"/>
                    <a:pt x="40481" y="42100"/>
                  </a:cubicBezTo>
                  <a:cubicBezTo>
                    <a:pt x="69628" y="42100"/>
                    <a:pt x="65310" y="49117"/>
                    <a:pt x="70168" y="60992"/>
                  </a:cubicBezTo>
                  <a:lnTo>
                    <a:pt x="70168" y="0"/>
                  </a:lnTo>
                  <a:lnTo>
                    <a:pt x="84741" y="0"/>
                  </a:lnTo>
                  <a:lnTo>
                    <a:pt x="84741" y="111728"/>
                  </a:lnTo>
                  <a:cubicBezTo>
                    <a:pt x="84741" y="122523"/>
                    <a:pt x="84741" y="132779"/>
                    <a:pt x="85820" y="143034"/>
                  </a:cubicBezTo>
                  <a:lnTo>
                    <a:pt x="72327" y="143034"/>
                  </a:lnTo>
                  <a:close/>
                  <a:moveTo>
                    <a:pt x="43180" y="131699"/>
                  </a:moveTo>
                  <a:cubicBezTo>
                    <a:pt x="64230" y="131699"/>
                    <a:pt x="70707" y="109569"/>
                    <a:pt x="70707" y="92297"/>
                  </a:cubicBezTo>
                  <a:cubicBezTo>
                    <a:pt x="70707" y="75025"/>
                    <a:pt x="63151" y="53435"/>
                    <a:pt x="42640" y="53435"/>
                  </a:cubicBezTo>
                  <a:cubicBezTo>
                    <a:pt x="22130" y="53435"/>
                    <a:pt x="15113" y="73946"/>
                    <a:pt x="15113" y="92297"/>
                  </a:cubicBezTo>
                  <a:cubicBezTo>
                    <a:pt x="15113" y="110649"/>
                    <a:pt x="16732" y="111189"/>
                    <a:pt x="20510" y="118745"/>
                  </a:cubicBezTo>
                  <a:cubicBezTo>
                    <a:pt x="24828" y="126301"/>
                    <a:pt x="31305" y="131699"/>
                    <a:pt x="42640" y="131699"/>
                  </a:cubicBezTo>
                </a:path>
              </a:pathLst>
            </a:custGeom>
            <a:solidFill>
              <a:srgbClr val="E98600"/>
            </a:solidFill>
            <a:ln w="5398" cap="flat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245" name="Rechthoek 244">
              <a:extLst>
                <a:ext uri="{FF2B5EF4-FFF2-40B4-BE49-F238E27FC236}">
                  <a16:creationId xmlns:a16="http://schemas.microsoft.com/office/drawing/2014/main" id="{35FD245E-BCD7-10BE-74C3-51072E5401FD}"/>
                </a:ext>
              </a:extLst>
            </p:cNvPr>
            <p:cNvSpPr/>
            <p:nvPr/>
          </p:nvSpPr>
          <p:spPr>
            <a:xfrm>
              <a:off x="8070614" y="4732180"/>
              <a:ext cx="29308" cy="7903"/>
            </a:xfrm>
            <a:prstGeom prst="rect">
              <a:avLst/>
            </a:prstGeom>
            <a:solidFill>
              <a:srgbClr val="E98600"/>
            </a:solidFill>
            <a:ln w="5398" cap="flat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246" name="Vrije vorm 245">
              <a:extLst>
                <a:ext uri="{FF2B5EF4-FFF2-40B4-BE49-F238E27FC236}">
                  <a16:creationId xmlns:a16="http://schemas.microsoft.com/office/drawing/2014/main" id="{4A3DC290-B09A-732A-E3C0-C8B572AB3342}"/>
                </a:ext>
              </a:extLst>
            </p:cNvPr>
            <p:cNvSpPr/>
            <p:nvPr/>
          </p:nvSpPr>
          <p:spPr>
            <a:xfrm>
              <a:off x="8114741" y="4692992"/>
              <a:ext cx="61251" cy="80680"/>
            </a:xfrm>
            <a:custGeom>
              <a:avLst/>
              <a:gdLst>
                <a:gd name="csX0" fmla="*/ 0 w 100393"/>
                <a:gd name="csY0" fmla="*/ 132239 h 132238"/>
                <a:gd name="csX1" fmla="*/ 0 w 100393"/>
                <a:gd name="csY1" fmla="*/ 0 h 132238"/>
                <a:gd name="csX2" fmla="*/ 22130 w 100393"/>
                <a:gd name="csY2" fmla="*/ 0 h 132238"/>
                <a:gd name="csX3" fmla="*/ 85820 w 100393"/>
                <a:gd name="csY3" fmla="*/ 116046 h 132238"/>
                <a:gd name="csX4" fmla="*/ 85820 w 100393"/>
                <a:gd name="csY4" fmla="*/ 0 h 132238"/>
                <a:gd name="csX5" fmla="*/ 100393 w 100393"/>
                <a:gd name="csY5" fmla="*/ 0 h 132238"/>
                <a:gd name="csX6" fmla="*/ 100393 w 100393"/>
                <a:gd name="csY6" fmla="*/ 132239 h 132238"/>
                <a:gd name="csX7" fmla="*/ 78264 w 100393"/>
                <a:gd name="csY7" fmla="*/ 132239 h 132238"/>
                <a:gd name="csX8" fmla="*/ 14573 w 100393"/>
                <a:gd name="csY8" fmla="*/ 16193 h 132238"/>
                <a:gd name="csX9" fmla="*/ 14573 w 100393"/>
                <a:gd name="csY9" fmla="*/ 132239 h 132238"/>
                <a:gd name="csX10" fmla="*/ 0 w 100393"/>
                <a:gd name="csY10" fmla="*/ 132239 h 1322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00393" h="132238">
                  <a:moveTo>
                    <a:pt x="0" y="132239"/>
                  </a:moveTo>
                  <a:lnTo>
                    <a:pt x="0" y="0"/>
                  </a:lnTo>
                  <a:lnTo>
                    <a:pt x="22130" y="0"/>
                  </a:lnTo>
                  <a:lnTo>
                    <a:pt x="85820" y="116046"/>
                  </a:lnTo>
                  <a:lnTo>
                    <a:pt x="85820" y="0"/>
                  </a:lnTo>
                  <a:lnTo>
                    <a:pt x="100393" y="0"/>
                  </a:lnTo>
                  <a:lnTo>
                    <a:pt x="100393" y="132239"/>
                  </a:lnTo>
                  <a:lnTo>
                    <a:pt x="78264" y="132239"/>
                  </a:lnTo>
                  <a:lnTo>
                    <a:pt x="14573" y="16193"/>
                  </a:lnTo>
                  <a:lnTo>
                    <a:pt x="14573" y="132239"/>
                  </a:lnTo>
                  <a:lnTo>
                    <a:pt x="0" y="132239"/>
                  </a:lnTo>
                  <a:close/>
                </a:path>
              </a:pathLst>
            </a:custGeom>
            <a:solidFill>
              <a:srgbClr val="E98600"/>
            </a:solidFill>
            <a:ln w="5398" cap="flat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247" name="Vrije vorm 246">
              <a:extLst>
                <a:ext uri="{FF2B5EF4-FFF2-40B4-BE49-F238E27FC236}">
                  <a16:creationId xmlns:a16="http://schemas.microsoft.com/office/drawing/2014/main" id="{63E6FFD6-CE00-D74F-62A7-796020B618F7}"/>
                </a:ext>
              </a:extLst>
            </p:cNvPr>
            <p:cNvSpPr/>
            <p:nvPr/>
          </p:nvSpPr>
          <p:spPr>
            <a:xfrm>
              <a:off x="8191141" y="4712421"/>
              <a:ext cx="51043" cy="62569"/>
            </a:xfrm>
            <a:custGeom>
              <a:avLst/>
              <a:gdLst>
                <a:gd name="csX0" fmla="*/ 15113 w 83661"/>
                <a:gd name="csY0" fmla="*/ 52896 h 102552"/>
                <a:gd name="csX1" fmla="*/ 50197 w 83661"/>
                <a:gd name="csY1" fmla="*/ 90678 h 102552"/>
                <a:gd name="csX2" fmla="*/ 77184 w 83661"/>
                <a:gd name="csY2" fmla="*/ 83122 h 102552"/>
                <a:gd name="csX3" fmla="*/ 77184 w 83661"/>
                <a:gd name="csY3" fmla="*/ 96076 h 102552"/>
                <a:gd name="csX4" fmla="*/ 50197 w 83661"/>
                <a:gd name="csY4" fmla="*/ 102553 h 102552"/>
                <a:gd name="csX5" fmla="*/ 0 w 83661"/>
                <a:gd name="csY5" fmla="*/ 50737 h 102552"/>
                <a:gd name="csX6" fmla="*/ 44259 w 83661"/>
                <a:gd name="csY6" fmla="*/ 0 h 102552"/>
                <a:gd name="csX7" fmla="*/ 83661 w 83661"/>
                <a:gd name="csY7" fmla="*/ 50737 h 102552"/>
                <a:gd name="csX8" fmla="*/ 83661 w 83661"/>
                <a:gd name="csY8" fmla="*/ 52896 h 102552"/>
                <a:gd name="csX9" fmla="*/ 15113 w 83661"/>
                <a:gd name="csY9" fmla="*/ 52896 h 102552"/>
                <a:gd name="csX10" fmla="*/ 69628 w 83661"/>
                <a:gd name="csY10" fmla="*/ 42101 h 102552"/>
                <a:gd name="csX11" fmla="*/ 44259 w 83661"/>
                <a:gd name="csY11" fmla="*/ 11335 h 102552"/>
                <a:gd name="csX12" fmla="*/ 15113 w 83661"/>
                <a:gd name="csY12" fmla="*/ 42101 h 102552"/>
                <a:gd name="csX13" fmla="*/ 69628 w 83661"/>
                <a:gd name="csY13" fmla="*/ 42101 h 1025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83661" h="102552">
                  <a:moveTo>
                    <a:pt x="15113" y="52896"/>
                  </a:moveTo>
                  <a:cubicBezTo>
                    <a:pt x="15113" y="71787"/>
                    <a:pt x="25368" y="90678"/>
                    <a:pt x="50197" y="90678"/>
                  </a:cubicBezTo>
                  <a:cubicBezTo>
                    <a:pt x="75025" y="90678"/>
                    <a:pt x="70168" y="87979"/>
                    <a:pt x="77184" y="83122"/>
                  </a:cubicBezTo>
                  <a:lnTo>
                    <a:pt x="77184" y="96076"/>
                  </a:lnTo>
                  <a:cubicBezTo>
                    <a:pt x="69088" y="100394"/>
                    <a:pt x="59373" y="102553"/>
                    <a:pt x="50197" y="102553"/>
                  </a:cubicBezTo>
                  <a:cubicBezTo>
                    <a:pt x="16193" y="102553"/>
                    <a:pt x="0" y="80423"/>
                    <a:pt x="0" y="50737"/>
                  </a:cubicBezTo>
                  <a:cubicBezTo>
                    <a:pt x="0" y="21050"/>
                    <a:pt x="14573" y="0"/>
                    <a:pt x="44259" y="0"/>
                  </a:cubicBezTo>
                  <a:cubicBezTo>
                    <a:pt x="73945" y="0"/>
                    <a:pt x="83661" y="24829"/>
                    <a:pt x="83661" y="50737"/>
                  </a:cubicBezTo>
                  <a:lnTo>
                    <a:pt x="83661" y="52896"/>
                  </a:lnTo>
                  <a:lnTo>
                    <a:pt x="15113" y="52896"/>
                  </a:lnTo>
                  <a:close/>
                  <a:moveTo>
                    <a:pt x="69628" y="42101"/>
                  </a:moveTo>
                  <a:cubicBezTo>
                    <a:pt x="68548" y="28607"/>
                    <a:pt x="63690" y="11335"/>
                    <a:pt x="44259" y="11335"/>
                  </a:cubicBezTo>
                  <a:cubicBezTo>
                    <a:pt x="24828" y="11335"/>
                    <a:pt x="15653" y="28067"/>
                    <a:pt x="15113" y="42101"/>
                  </a:cubicBezTo>
                  <a:lnTo>
                    <a:pt x="69628" y="42101"/>
                  </a:lnTo>
                  <a:close/>
                </a:path>
              </a:pathLst>
            </a:custGeom>
            <a:solidFill>
              <a:srgbClr val="E98600"/>
            </a:solidFill>
            <a:ln w="5398" cap="flat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248" name="Vrije vorm 247">
              <a:extLst>
                <a:ext uri="{FF2B5EF4-FFF2-40B4-BE49-F238E27FC236}">
                  <a16:creationId xmlns:a16="http://schemas.microsoft.com/office/drawing/2014/main" id="{09559D7B-16BC-271A-4245-2AD7A7F8E9A8}"/>
                </a:ext>
              </a:extLst>
            </p:cNvPr>
            <p:cNvSpPr/>
            <p:nvPr/>
          </p:nvSpPr>
          <p:spPr>
            <a:xfrm>
              <a:off x="8250746" y="4687064"/>
              <a:ext cx="52360" cy="88254"/>
            </a:xfrm>
            <a:custGeom>
              <a:avLst/>
              <a:gdLst>
                <a:gd name="csX0" fmla="*/ 72327 w 85820"/>
                <a:gd name="csY0" fmla="*/ 141954 h 144652"/>
                <a:gd name="csX1" fmla="*/ 71247 w 85820"/>
                <a:gd name="csY1" fmla="*/ 125762 h 144652"/>
                <a:gd name="csX2" fmla="*/ 40481 w 85820"/>
                <a:gd name="csY2" fmla="*/ 144653 h 144652"/>
                <a:gd name="csX3" fmla="*/ 0 w 85820"/>
                <a:gd name="csY3" fmla="*/ 92837 h 144652"/>
                <a:gd name="csX4" fmla="*/ 40481 w 85820"/>
                <a:gd name="csY4" fmla="*/ 42100 h 144652"/>
                <a:gd name="csX5" fmla="*/ 70168 w 85820"/>
                <a:gd name="csY5" fmla="*/ 60992 h 144652"/>
                <a:gd name="csX6" fmla="*/ 70168 w 85820"/>
                <a:gd name="csY6" fmla="*/ 0 h 144652"/>
                <a:gd name="csX7" fmla="*/ 84741 w 85820"/>
                <a:gd name="csY7" fmla="*/ 0 h 144652"/>
                <a:gd name="csX8" fmla="*/ 84741 w 85820"/>
                <a:gd name="csY8" fmla="*/ 111728 h 144652"/>
                <a:gd name="csX9" fmla="*/ 85820 w 85820"/>
                <a:gd name="csY9" fmla="*/ 143034 h 144652"/>
                <a:gd name="csX10" fmla="*/ 72327 w 85820"/>
                <a:gd name="csY10" fmla="*/ 143034 h 144652"/>
                <a:gd name="csX11" fmla="*/ 43180 w 85820"/>
                <a:gd name="csY11" fmla="*/ 131699 h 144652"/>
                <a:gd name="csX12" fmla="*/ 70707 w 85820"/>
                <a:gd name="csY12" fmla="*/ 92297 h 144652"/>
                <a:gd name="csX13" fmla="*/ 42640 w 85820"/>
                <a:gd name="csY13" fmla="*/ 53435 h 144652"/>
                <a:gd name="csX14" fmla="*/ 15113 w 85820"/>
                <a:gd name="csY14" fmla="*/ 92297 h 144652"/>
                <a:gd name="csX15" fmla="*/ 20510 w 85820"/>
                <a:gd name="csY15" fmla="*/ 118745 h 144652"/>
                <a:gd name="csX16" fmla="*/ 42640 w 85820"/>
                <a:gd name="csY16" fmla="*/ 131699 h 1446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85820" h="144652">
                  <a:moveTo>
                    <a:pt x="72327" y="141954"/>
                  </a:moveTo>
                  <a:lnTo>
                    <a:pt x="71247" y="125762"/>
                  </a:lnTo>
                  <a:cubicBezTo>
                    <a:pt x="64770" y="138176"/>
                    <a:pt x="53975" y="144653"/>
                    <a:pt x="40481" y="144653"/>
                  </a:cubicBezTo>
                  <a:cubicBezTo>
                    <a:pt x="11335" y="144653"/>
                    <a:pt x="0" y="118205"/>
                    <a:pt x="0" y="92837"/>
                  </a:cubicBezTo>
                  <a:cubicBezTo>
                    <a:pt x="0" y="67469"/>
                    <a:pt x="11335" y="42100"/>
                    <a:pt x="40481" y="42100"/>
                  </a:cubicBezTo>
                  <a:cubicBezTo>
                    <a:pt x="69628" y="42100"/>
                    <a:pt x="65310" y="49117"/>
                    <a:pt x="70168" y="60992"/>
                  </a:cubicBezTo>
                  <a:lnTo>
                    <a:pt x="70168" y="0"/>
                  </a:lnTo>
                  <a:lnTo>
                    <a:pt x="84741" y="0"/>
                  </a:lnTo>
                  <a:lnTo>
                    <a:pt x="84741" y="111728"/>
                  </a:lnTo>
                  <a:cubicBezTo>
                    <a:pt x="84741" y="122523"/>
                    <a:pt x="84741" y="132779"/>
                    <a:pt x="85820" y="143034"/>
                  </a:cubicBezTo>
                  <a:lnTo>
                    <a:pt x="72327" y="143034"/>
                  </a:lnTo>
                  <a:close/>
                  <a:moveTo>
                    <a:pt x="43180" y="131699"/>
                  </a:moveTo>
                  <a:cubicBezTo>
                    <a:pt x="64230" y="131699"/>
                    <a:pt x="70707" y="109569"/>
                    <a:pt x="70707" y="92297"/>
                  </a:cubicBezTo>
                  <a:cubicBezTo>
                    <a:pt x="70707" y="75025"/>
                    <a:pt x="63151" y="53435"/>
                    <a:pt x="42640" y="53435"/>
                  </a:cubicBezTo>
                  <a:cubicBezTo>
                    <a:pt x="22130" y="53435"/>
                    <a:pt x="15113" y="73946"/>
                    <a:pt x="15113" y="92297"/>
                  </a:cubicBezTo>
                  <a:cubicBezTo>
                    <a:pt x="15113" y="110649"/>
                    <a:pt x="16732" y="111189"/>
                    <a:pt x="20510" y="118745"/>
                  </a:cubicBezTo>
                  <a:cubicBezTo>
                    <a:pt x="24828" y="126301"/>
                    <a:pt x="31305" y="131699"/>
                    <a:pt x="42640" y="131699"/>
                  </a:cubicBezTo>
                </a:path>
              </a:pathLst>
            </a:custGeom>
            <a:solidFill>
              <a:srgbClr val="E98600"/>
            </a:solidFill>
            <a:ln w="5398" cap="flat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249" name="Vrije vorm 248">
              <a:extLst>
                <a:ext uri="{FF2B5EF4-FFF2-40B4-BE49-F238E27FC236}">
                  <a16:creationId xmlns:a16="http://schemas.microsoft.com/office/drawing/2014/main" id="{62135611-7CBF-E730-6D7E-C2088E520CC5}"/>
                </a:ext>
              </a:extLst>
            </p:cNvPr>
            <p:cNvSpPr/>
            <p:nvPr/>
          </p:nvSpPr>
          <p:spPr>
            <a:xfrm>
              <a:off x="8316278" y="4712421"/>
              <a:ext cx="51043" cy="62569"/>
            </a:xfrm>
            <a:custGeom>
              <a:avLst/>
              <a:gdLst>
                <a:gd name="csX0" fmla="*/ 15113 w 83661"/>
                <a:gd name="csY0" fmla="*/ 52896 h 102552"/>
                <a:gd name="csX1" fmla="*/ 50197 w 83661"/>
                <a:gd name="csY1" fmla="*/ 90678 h 102552"/>
                <a:gd name="csX2" fmla="*/ 77184 w 83661"/>
                <a:gd name="csY2" fmla="*/ 83122 h 102552"/>
                <a:gd name="csX3" fmla="*/ 77184 w 83661"/>
                <a:gd name="csY3" fmla="*/ 96076 h 102552"/>
                <a:gd name="csX4" fmla="*/ 50197 w 83661"/>
                <a:gd name="csY4" fmla="*/ 102553 h 102552"/>
                <a:gd name="csX5" fmla="*/ 0 w 83661"/>
                <a:gd name="csY5" fmla="*/ 50737 h 102552"/>
                <a:gd name="csX6" fmla="*/ 44259 w 83661"/>
                <a:gd name="csY6" fmla="*/ 0 h 102552"/>
                <a:gd name="csX7" fmla="*/ 83661 w 83661"/>
                <a:gd name="csY7" fmla="*/ 50737 h 102552"/>
                <a:gd name="csX8" fmla="*/ 83661 w 83661"/>
                <a:gd name="csY8" fmla="*/ 52896 h 102552"/>
                <a:gd name="csX9" fmla="*/ 15113 w 83661"/>
                <a:gd name="csY9" fmla="*/ 52896 h 102552"/>
                <a:gd name="csX10" fmla="*/ 69088 w 83661"/>
                <a:gd name="csY10" fmla="*/ 42101 h 102552"/>
                <a:gd name="csX11" fmla="*/ 43720 w 83661"/>
                <a:gd name="csY11" fmla="*/ 11335 h 102552"/>
                <a:gd name="csX12" fmla="*/ 14573 w 83661"/>
                <a:gd name="csY12" fmla="*/ 42101 h 102552"/>
                <a:gd name="csX13" fmla="*/ 69088 w 83661"/>
                <a:gd name="csY13" fmla="*/ 42101 h 1025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83661" h="102552">
                  <a:moveTo>
                    <a:pt x="15113" y="52896"/>
                  </a:moveTo>
                  <a:cubicBezTo>
                    <a:pt x="15113" y="71787"/>
                    <a:pt x="25368" y="90678"/>
                    <a:pt x="50197" y="90678"/>
                  </a:cubicBezTo>
                  <a:cubicBezTo>
                    <a:pt x="75025" y="90678"/>
                    <a:pt x="70168" y="87979"/>
                    <a:pt x="77184" y="83122"/>
                  </a:cubicBezTo>
                  <a:lnTo>
                    <a:pt x="77184" y="96076"/>
                  </a:lnTo>
                  <a:cubicBezTo>
                    <a:pt x="69088" y="100394"/>
                    <a:pt x="59373" y="102553"/>
                    <a:pt x="50197" y="102553"/>
                  </a:cubicBezTo>
                  <a:cubicBezTo>
                    <a:pt x="16193" y="102553"/>
                    <a:pt x="0" y="80423"/>
                    <a:pt x="0" y="50737"/>
                  </a:cubicBezTo>
                  <a:cubicBezTo>
                    <a:pt x="0" y="21050"/>
                    <a:pt x="14573" y="0"/>
                    <a:pt x="44259" y="0"/>
                  </a:cubicBezTo>
                  <a:cubicBezTo>
                    <a:pt x="73945" y="0"/>
                    <a:pt x="83661" y="24829"/>
                    <a:pt x="83661" y="50737"/>
                  </a:cubicBezTo>
                  <a:lnTo>
                    <a:pt x="83661" y="52896"/>
                  </a:lnTo>
                  <a:lnTo>
                    <a:pt x="15113" y="52896"/>
                  </a:lnTo>
                  <a:close/>
                  <a:moveTo>
                    <a:pt x="69088" y="42101"/>
                  </a:moveTo>
                  <a:cubicBezTo>
                    <a:pt x="68008" y="28607"/>
                    <a:pt x="63150" y="11335"/>
                    <a:pt x="43720" y="11335"/>
                  </a:cubicBezTo>
                  <a:cubicBezTo>
                    <a:pt x="24289" y="11335"/>
                    <a:pt x="15113" y="28067"/>
                    <a:pt x="14573" y="42101"/>
                  </a:cubicBezTo>
                  <a:lnTo>
                    <a:pt x="69088" y="42101"/>
                  </a:lnTo>
                  <a:close/>
                </a:path>
              </a:pathLst>
            </a:custGeom>
            <a:solidFill>
              <a:srgbClr val="E98600"/>
            </a:solidFill>
            <a:ln w="5398" cap="flat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250" name="Vrije vorm 249">
              <a:extLst>
                <a:ext uri="{FF2B5EF4-FFF2-40B4-BE49-F238E27FC236}">
                  <a16:creationId xmlns:a16="http://schemas.microsoft.com/office/drawing/2014/main" id="{5268B9F6-8C36-ED4D-6ED7-AE278CE11AE8}"/>
                </a:ext>
              </a:extLst>
            </p:cNvPr>
            <p:cNvSpPr/>
            <p:nvPr/>
          </p:nvSpPr>
          <p:spPr>
            <a:xfrm>
              <a:off x="8378847" y="4712421"/>
              <a:ext cx="29638" cy="61581"/>
            </a:xfrm>
            <a:custGeom>
              <a:avLst/>
              <a:gdLst>
                <a:gd name="csX0" fmla="*/ 1079 w 48577"/>
                <a:gd name="csY0" fmla="*/ 100394 h 100933"/>
                <a:gd name="csX1" fmla="*/ 1079 w 48577"/>
                <a:gd name="csY1" fmla="*/ 24829 h 100933"/>
                <a:gd name="csX2" fmla="*/ 0 w 48577"/>
                <a:gd name="csY2" fmla="*/ 1619 h 100933"/>
                <a:gd name="csX3" fmla="*/ 13494 w 48577"/>
                <a:gd name="csY3" fmla="*/ 1619 h 100933"/>
                <a:gd name="csX4" fmla="*/ 13494 w 48577"/>
                <a:gd name="csY4" fmla="*/ 20511 h 100933"/>
                <a:gd name="csX5" fmla="*/ 40481 w 48577"/>
                <a:gd name="csY5" fmla="*/ 0 h 100933"/>
                <a:gd name="csX6" fmla="*/ 48578 w 48577"/>
                <a:gd name="csY6" fmla="*/ 540 h 100933"/>
                <a:gd name="csX7" fmla="*/ 48578 w 48577"/>
                <a:gd name="csY7" fmla="*/ 15113 h 100933"/>
                <a:gd name="csX8" fmla="*/ 39941 w 48577"/>
                <a:gd name="csY8" fmla="*/ 14034 h 100933"/>
                <a:gd name="csX9" fmla="*/ 15653 w 48577"/>
                <a:gd name="csY9" fmla="*/ 51816 h 100933"/>
                <a:gd name="csX10" fmla="*/ 15653 w 48577"/>
                <a:gd name="csY10" fmla="*/ 100933 h 100933"/>
                <a:gd name="csX11" fmla="*/ 1079 w 48577"/>
                <a:gd name="csY11" fmla="*/ 100933 h 1009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48577" h="100933">
                  <a:moveTo>
                    <a:pt x="1079" y="100394"/>
                  </a:moveTo>
                  <a:lnTo>
                    <a:pt x="1079" y="24829"/>
                  </a:lnTo>
                  <a:cubicBezTo>
                    <a:pt x="1079" y="17272"/>
                    <a:pt x="1079" y="9176"/>
                    <a:pt x="0" y="1619"/>
                  </a:cubicBezTo>
                  <a:lnTo>
                    <a:pt x="13494" y="1619"/>
                  </a:lnTo>
                  <a:lnTo>
                    <a:pt x="13494" y="20511"/>
                  </a:lnTo>
                  <a:cubicBezTo>
                    <a:pt x="17812" y="10255"/>
                    <a:pt x="28607" y="0"/>
                    <a:pt x="40481" y="0"/>
                  </a:cubicBezTo>
                  <a:cubicBezTo>
                    <a:pt x="52355" y="0"/>
                    <a:pt x="45879" y="0"/>
                    <a:pt x="48578" y="540"/>
                  </a:cubicBezTo>
                  <a:lnTo>
                    <a:pt x="48578" y="15113"/>
                  </a:lnTo>
                  <a:cubicBezTo>
                    <a:pt x="45339" y="14573"/>
                    <a:pt x="42640" y="14034"/>
                    <a:pt x="39941" y="14034"/>
                  </a:cubicBezTo>
                  <a:cubicBezTo>
                    <a:pt x="19970" y="14034"/>
                    <a:pt x="15653" y="36163"/>
                    <a:pt x="15653" y="51816"/>
                  </a:cubicBezTo>
                  <a:lnTo>
                    <a:pt x="15653" y="100933"/>
                  </a:lnTo>
                  <a:lnTo>
                    <a:pt x="1079" y="100933"/>
                  </a:lnTo>
                  <a:close/>
                </a:path>
              </a:pathLst>
            </a:custGeom>
            <a:solidFill>
              <a:srgbClr val="E98600"/>
            </a:solidFill>
            <a:ln w="5398" cap="flat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251" name="Rechthoek 250">
              <a:extLst>
                <a:ext uri="{FF2B5EF4-FFF2-40B4-BE49-F238E27FC236}">
                  <a16:creationId xmlns:a16="http://schemas.microsoft.com/office/drawing/2014/main" id="{97BE44BF-E5B6-21D4-6B68-874AD228F979}"/>
                </a:ext>
              </a:extLst>
            </p:cNvPr>
            <p:cNvSpPr/>
            <p:nvPr/>
          </p:nvSpPr>
          <p:spPr>
            <a:xfrm>
              <a:off x="8419023" y="4686735"/>
              <a:ext cx="8891" cy="87267"/>
            </a:xfrm>
            <a:prstGeom prst="rect">
              <a:avLst/>
            </a:prstGeom>
            <a:solidFill>
              <a:srgbClr val="E98600"/>
            </a:solidFill>
            <a:ln w="5398" cap="flat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252" name="Vrije vorm 251">
              <a:extLst>
                <a:ext uri="{FF2B5EF4-FFF2-40B4-BE49-F238E27FC236}">
                  <a16:creationId xmlns:a16="http://schemas.microsoft.com/office/drawing/2014/main" id="{923D3E9D-3E84-FD2C-A450-563572D06822}"/>
                </a:ext>
              </a:extLst>
            </p:cNvPr>
            <p:cNvSpPr/>
            <p:nvPr/>
          </p:nvSpPr>
          <p:spPr>
            <a:xfrm>
              <a:off x="8440758" y="4712092"/>
              <a:ext cx="47420" cy="62898"/>
            </a:xfrm>
            <a:custGeom>
              <a:avLst/>
              <a:gdLst>
                <a:gd name="csX0" fmla="*/ 63690 w 77723"/>
                <a:gd name="csY0" fmla="*/ 100933 h 103092"/>
                <a:gd name="csX1" fmla="*/ 63690 w 77723"/>
                <a:gd name="csY1" fmla="*/ 85280 h 103092"/>
                <a:gd name="csX2" fmla="*/ 32385 w 77723"/>
                <a:gd name="csY2" fmla="*/ 103092 h 103092"/>
                <a:gd name="csX3" fmla="*/ 0 w 77723"/>
                <a:gd name="csY3" fmla="*/ 73946 h 103092"/>
                <a:gd name="csX4" fmla="*/ 51276 w 77723"/>
                <a:gd name="csY4" fmla="*/ 41021 h 103092"/>
                <a:gd name="csX5" fmla="*/ 62611 w 77723"/>
                <a:gd name="csY5" fmla="*/ 41021 h 103092"/>
                <a:gd name="csX6" fmla="*/ 62611 w 77723"/>
                <a:gd name="csY6" fmla="*/ 36163 h 103092"/>
                <a:gd name="csX7" fmla="*/ 40481 w 77723"/>
                <a:gd name="csY7" fmla="*/ 11874 h 103092"/>
                <a:gd name="csX8" fmla="*/ 12414 w 77723"/>
                <a:gd name="csY8" fmla="*/ 19971 h 103092"/>
                <a:gd name="csX9" fmla="*/ 11335 w 77723"/>
                <a:gd name="csY9" fmla="*/ 7017 h 103092"/>
                <a:gd name="csX10" fmla="*/ 41021 w 77723"/>
                <a:gd name="csY10" fmla="*/ 0 h 103092"/>
                <a:gd name="csX11" fmla="*/ 76645 w 77723"/>
                <a:gd name="csY11" fmla="*/ 36703 h 103092"/>
                <a:gd name="csX12" fmla="*/ 76645 w 77723"/>
                <a:gd name="csY12" fmla="*/ 79343 h 103092"/>
                <a:gd name="csX13" fmla="*/ 77724 w 77723"/>
                <a:gd name="csY13" fmla="*/ 100393 h 103092"/>
                <a:gd name="csX14" fmla="*/ 63690 w 77723"/>
                <a:gd name="csY14" fmla="*/ 100393 h 103092"/>
                <a:gd name="csX15" fmla="*/ 55055 w 77723"/>
                <a:gd name="csY15" fmla="*/ 51276 h 103092"/>
                <a:gd name="csX16" fmla="*/ 15113 w 77723"/>
                <a:gd name="csY16" fmla="*/ 72866 h 103092"/>
                <a:gd name="csX17" fmla="*/ 34004 w 77723"/>
                <a:gd name="csY17" fmla="*/ 91218 h 103092"/>
                <a:gd name="csX18" fmla="*/ 62071 w 77723"/>
                <a:gd name="csY18" fmla="*/ 57213 h 103092"/>
                <a:gd name="csX19" fmla="*/ 62071 w 77723"/>
                <a:gd name="csY19" fmla="*/ 51276 h 103092"/>
                <a:gd name="csX20" fmla="*/ 54515 w 77723"/>
                <a:gd name="csY20" fmla="*/ 51276 h 1030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77723" h="103092">
                  <a:moveTo>
                    <a:pt x="63690" y="100933"/>
                  </a:moveTo>
                  <a:lnTo>
                    <a:pt x="63690" y="85280"/>
                  </a:lnTo>
                  <a:cubicBezTo>
                    <a:pt x="57213" y="97695"/>
                    <a:pt x="44799" y="103092"/>
                    <a:pt x="32385" y="103092"/>
                  </a:cubicBezTo>
                  <a:cubicBezTo>
                    <a:pt x="19971" y="103092"/>
                    <a:pt x="0" y="93916"/>
                    <a:pt x="0" y="73946"/>
                  </a:cubicBezTo>
                  <a:cubicBezTo>
                    <a:pt x="0" y="53975"/>
                    <a:pt x="22130" y="41021"/>
                    <a:pt x="51276" y="41021"/>
                  </a:cubicBezTo>
                  <a:lnTo>
                    <a:pt x="62611" y="41021"/>
                  </a:lnTo>
                  <a:lnTo>
                    <a:pt x="62611" y="36163"/>
                  </a:lnTo>
                  <a:cubicBezTo>
                    <a:pt x="62611" y="21050"/>
                    <a:pt x="56674" y="11874"/>
                    <a:pt x="40481" y="11874"/>
                  </a:cubicBezTo>
                  <a:cubicBezTo>
                    <a:pt x="24289" y="11874"/>
                    <a:pt x="21050" y="14573"/>
                    <a:pt x="12414" y="19971"/>
                  </a:cubicBezTo>
                  <a:lnTo>
                    <a:pt x="11335" y="7017"/>
                  </a:lnTo>
                  <a:cubicBezTo>
                    <a:pt x="19971" y="2699"/>
                    <a:pt x="31845" y="0"/>
                    <a:pt x="41021" y="0"/>
                  </a:cubicBezTo>
                  <a:cubicBezTo>
                    <a:pt x="65850" y="0"/>
                    <a:pt x="76645" y="11874"/>
                    <a:pt x="76645" y="36703"/>
                  </a:cubicBezTo>
                  <a:lnTo>
                    <a:pt x="76645" y="79343"/>
                  </a:lnTo>
                  <a:cubicBezTo>
                    <a:pt x="76645" y="86900"/>
                    <a:pt x="76645" y="93377"/>
                    <a:pt x="77724" y="100393"/>
                  </a:cubicBezTo>
                  <a:lnTo>
                    <a:pt x="63690" y="100393"/>
                  </a:lnTo>
                  <a:close/>
                  <a:moveTo>
                    <a:pt x="55055" y="51276"/>
                  </a:moveTo>
                  <a:cubicBezTo>
                    <a:pt x="36703" y="51276"/>
                    <a:pt x="15113" y="53435"/>
                    <a:pt x="15113" y="72866"/>
                  </a:cubicBezTo>
                  <a:cubicBezTo>
                    <a:pt x="15113" y="92297"/>
                    <a:pt x="24289" y="91218"/>
                    <a:pt x="34004" y="91218"/>
                  </a:cubicBezTo>
                  <a:cubicBezTo>
                    <a:pt x="55055" y="91218"/>
                    <a:pt x="62071" y="75565"/>
                    <a:pt x="62071" y="57213"/>
                  </a:cubicBezTo>
                  <a:lnTo>
                    <a:pt x="62071" y="51276"/>
                  </a:lnTo>
                  <a:lnTo>
                    <a:pt x="54515" y="51276"/>
                  </a:lnTo>
                  <a:close/>
                </a:path>
              </a:pathLst>
            </a:custGeom>
            <a:solidFill>
              <a:srgbClr val="E98600"/>
            </a:solidFill>
            <a:ln w="5398" cap="flat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253" name="Vrije vorm 252">
              <a:extLst>
                <a:ext uri="{FF2B5EF4-FFF2-40B4-BE49-F238E27FC236}">
                  <a16:creationId xmlns:a16="http://schemas.microsoft.com/office/drawing/2014/main" id="{B07E9F9A-72CD-958B-CBDF-F59723BF2455}"/>
                </a:ext>
              </a:extLst>
            </p:cNvPr>
            <p:cNvSpPr/>
            <p:nvPr/>
          </p:nvSpPr>
          <p:spPr>
            <a:xfrm>
              <a:off x="8504314" y="4712421"/>
              <a:ext cx="48079" cy="61251"/>
            </a:xfrm>
            <a:custGeom>
              <a:avLst/>
              <a:gdLst>
                <a:gd name="csX0" fmla="*/ 1080 w 78803"/>
                <a:gd name="csY0" fmla="*/ 100394 h 100393"/>
                <a:gd name="csX1" fmla="*/ 1080 w 78803"/>
                <a:gd name="csY1" fmla="*/ 24829 h 100393"/>
                <a:gd name="csX2" fmla="*/ 0 w 78803"/>
                <a:gd name="csY2" fmla="*/ 1619 h 100393"/>
                <a:gd name="csX3" fmla="*/ 13494 w 78803"/>
                <a:gd name="csY3" fmla="*/ 1619 h 100393"/>
                <a:gd name="csX4" fmla="*/ 13494 w 78803"/>
                <a:gd name="csY4" fmla="*/ 18891 h 100393"/>
                <a:gd name="csX5" fmla="*/ 45879 w 78803"/>
                <a:gd name="csY5" fmla="*/ 0 h 100393"/>
                <a:gd name="csX6" fmla="*/ 78803 w 78803"/>
                <a:gd name="csY6" fmla="*/ 39402 h 100393"/>
                <a:gd name="csX7" fmla="*/ 78803 w 78803"/>
                <a:gd name="csY7" fmla="*/ 100394 h 100393"/>
                <a:gd name="csX8" fmla="*/ 64770 w 78803"/>
                <a:gd name="csY8" fmla="*/ 100394 h 100393"/>
                <a:gd name="csX9" fmla="*/ 64770 w 78803"/>
                <a:gd name="csY9" fmla="*/ 42101 h 100393"/>
                <a:gd name="csX10" fmla="*/ 42640 w 78803"/>
                <a:gd name="csY10" fmla="*/ 12414 h 100393"/>
                <a:gd name="csX11" fmla="*/ 15653 w 78803"/>
                <a:gd name="csY11" fmla="*/ 47498 h 100393"/>
                <a:gd name="csX12" fmla="*/ 15653 w 78803"/>
                <a:gd name="csY12" fmla="*/ 100394 h 100393"/>
                <a:gd name="csX13" fmla="*/ 1080 w 78803"/>
                <a:gd name="csY13" fmla="*/ 100394 h 1003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78803" h="100393">
                  <a:moveTo>
                    <a:pt x="1080" y="100394"/>
                  </a:moveTo>
                  <a:lnTo>
                    <a:pt x="1080" y="24829"/>
                  </a:lnTo>
                  <a:cubicBezTo>
                    <a:pt x="1080" y="17272"/>
                    <a:pt x="1080" y="9176"/>
                    <a:pt x="0" y="1619"/>
                  </a:cubicBezTo>
                  <a:lnTo>
                    <a:pt x="13494" y="1619"/>
                  </a:lnTo>
                  <a:lnTo>
                    <a:pt x="13494" y="18891"/>
                  </a:lnTo>
                  <a:cubicBezTo>
                    <a:pt x="21050" y="6477"/>
                    <a:pt x="31845" y="0"/>
                    <a:pt x="45879" y="0"/>
                  </a:cubicBezTo>
                  <a:cubicBezTo>
                    <a:pt x="71247" y="0"/>
                    <a:pt x="78803" y="16732"/>
                    <a:pt x="78803" y="39402"/>
                  </a:cubicBezTo>
                  <a:lnTo>
                    <a:pt x="78803" y="100394"/>
                  </a:lnTo>
                  <a:lnTo>
                    <a:pt x="64770" y="100394"/>
                  </a:lnTo>
                  <a:lnTo>
                    <a:pt x="64770" y="42101"/>
                  </a:lnTo>
                  <a:cubicBezTo>
                    <a:pt x="64770" y="26448"/>
                    <a:pt x="61532" y="12414"/>
                    <a:pt x="42640" y="12414"/>
                  </a:cubicBezTo>
                  <a:cubicBezTo>
                    <a:pt x="23749" y="12414"/>
                    <a:pt x="15653" y="30226"/>
                    <a:pt x="15653" y="47498"/>
                  </a:cubicBezTo>
                  <a:lnTo>
                    <a:pt x="15653" y="100394"/>
                  </a:lnTo>
                  <a:lnTo>
                    <a:pt x="1080" y="100394"/>
                  </a:lnTo>
                  <a:close/>
                </a:path>
              </a:pathLst>
            </a:custGeom>
            <a:solidFill>
              <a:srgbClr val="E98600"/>
            </a:solidFill>
            <a:ln w="5398" cap="flat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254" name="Vrije vorm 253">
              <a:extLst>
                <a:ext uri="{FF2B5EF4-FFF2-40B4-BE49-F238E27FC236}">
                  <a16:creationId xmlns:a16="http://schemas.microsoft.com/office/drawing/2014/main" id="{B283B67E-4F55-F004-995F-A5C622713792}"/>
                </a:ext>
              </a:extLst>
            </p:cNvPr>
            <p:cNvSpPr/>
            <p:nvPr/>
          </p:nvSpPr>
          <p:spPr>
            <a:xfrm>
              <a:off x="8566553" y="4687064"/>
              <a:ext cx="52360" cy="88254"/>
            </a:xfrm>
            <a:custGeom>
              <a:avLst/>
              <a:gdLst>
                <a:gd name="csX0" fmla="*/ 72326 w 85820"/>
                <a:gd name="csY0" fmla="*/ 141954 h 144652"/>
                <a:gd name="csX1" fmla="*/ 71247 w 85820"/>
                <a:gd name="csY1" fmla="*/ 125762 h 144652"/>
                <a:gd name="csX2" fmla="*/ 40481 w 85820"/>
                <a:gd name="csY2" fmla="*/ 144653 h 144652"/>
                <a:gd name="csX3" fmla="*/ 0 w 85820"/>
                <a:gd name="csY3" fmla="*/ 92837 h 144652"/>
                <a:gd name="csX4" fmla="*/ 40481 w 85820"/>
                <a:gd name="csY4" fmla="*/ 42100 h 144652"/>
                <a:gd name="csX5" fmla="*/ 70168 w 85820"/>
                <a:gd name="csY5" fmla="*/ 60992 h 144652"/>
                <a:gd name="csX6" fmla="*/ 70168 w 85820"/>
                <a:gd name="csY6" fmla="*/ 0 h 144652"/>
                <a:gd name="csX7" fmla="*/ 84740 w 85820"/>
                <a:gd name="csY7" fmla="*/ 0 h 144652"/>
                <a:gd name="csX8" fmla="*/ 84740 w 85820"/>
                <a:gd name="csY8" fmla="*/ 111728 h 144652"/>
                <a:gd name="csX9" fmla="*/ 85820 w 85820"/>
                <a:gd name="csY9" fmla="*/ 143034 h 144652"/>
                <a:gd name="csX10" fmla="*/ 72326 w 85820"/>
                <a:gd name="csY10" fmla="*/ 143034 h 144652"/>
                <a:gd name="csX11" fmla="*/ 43180 w 85820"/>
                <a:gd name="csY11" fmla="*/ 131699 h 144652"/>
                <a:gd name="csX12" fmla="*/ 70707 w 85820"/>
                <a:gd name="csY12" fmla="*/ 92297 h 144652"/>
                <a:gd name="csX13" fmla="*/ 42640 w 85820"/>
                <a:gd name="csY13" fmla="*/ 53435 h 144652"/>
                <a:gd name="csX14" fmla="*/ 15113 w 85820"/>
                <a:gd name="csY14" fmla="*/ 92297 h 144652"/>
                <a:gd name="csX15" fmla="*/ 20510 w 85820"/>
                <a:gd name="csY15" fmla="*/ 118745 h 144652"/>
                <a:gd name="csX16" fmla="*/ 42640 w 85820"/>
                <a:gd name="csY16" fmla="*/ 131699 h 1446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85820" h="144652">
                  <a:moveTo>
                    <a:pt x="72326" y="141954"/>
                  </a:moveTo>
                  <a:lnTo>
                    <a:pt x="71247" y="125762"/>
                  </a:lnTo>
                  <a:cubicBezTo>
                    <a:pt x="64770" y="138176"/>
                    <a:pt x="53975" y="144653"/>
                    <a:pt x="40481" y="144653"/>
                  </a:cubicBezTo>
                  <a:cubicBezTo>
                    <a:pt x="11335" y="144653"/>
                    <a:pt x="0" y="118205"/>
                    <a:pt x="0" y="92837"/>
                  </a:cubicBezTo>
                  <a:cubicBezTo>
                    <a:pt x="0" y="67469"/>
                    <a:pt x="11335" y="42100"/>
                    <a:pt x="40481" y="42100"/>
                  </a:cubicBezTo>
                  <a:cubicBezTo>
                    <a:pt x="69628" y="42100"/>
                    <a:pt x="65310" y="49117"/>
                    <a:pt x="70168" y="60992"/>
                  </a:cubicBezTo>
                  <a:lnTo>
                    <a:pt x="70168" y="0"/>
                  </a:lnTo>
                  <a:lnTo>
                    <a:pt x="84740" y="0"/>
                  </a:lnTo>
                  <a:lnTo>
                    <a:pt x="84740" y="111728"/>
                  </a:lnTo>
                  <a:cubicBezTo>
                    <a:pt x="84740" y="122523"/>
                    <a:pt x="84740" y="132779"/>
                    <a:pt x="85820" y="143034"/>
                  </a:cubicBezTo>
                  <a:lnTo>
                    <a:pt x="72326" y="143034"/>
                  </a:lnTo>
                  <a:close/>
                  <a:moveTo>
                    <a:pt x="43180" y="131699"/>
                  </a:moveTo>
                  <a:cubicBezTo>
                    <a:pt x="64230" y="131699"/>
                    <a:pt x="70707" y="109569"/>
                    <a:pt x="70707" y="92297"/>
                  </a:cubicBezTo>
                  <a:cubicBezTo>
                    <a:pt x="70707" y="75025"/>
                    <a:pt x="63150" y="53435"/>
                    <a:pt x="42640" y="53435"/>
                  </a:cubicBezTo>
                  <a:cubicBezTo>
                    <a:pt x="22130" y="53435"/>
                    <a:pt x="15113" y="73946"/>
                    <a:pt x="15113" y="92297"/>
                  </a:cubicBezTo>
                  <a:cubicBezTo>
                    <a:pt x="15113" y="110649"/>
                    <a:pt x="16732" y="111189"/>
                    <a:pt x="20510" y="118745"/>
                  </a:cubicBezTo>
                  <a:cubicBezTo>
                    <a:pt x="24828" y="126301"/>
                    <a:pt x="31305" y="131699"/>
                    <a:pt x="42640" y="131699"/>
                  </a:cubicBezTo>
                </a:path>
              </a:pathLst>
            </a:custGeom>
            <a:solidFill>
              <a:srgbClr val="E98600"/>
            </a:solidFill>
            <a:ln w="5398" cap="flat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255" name="Vrije vorm 254">
              <a:extLst>
                <a:ext uri="{FF2B5EF4-FFF2-40B4-BE49-F238E27FC236}">
                  <a16:creationId xmlns:a16="http://schemas.microsoft.com/office/drawing/2014/main" id="{FEF24D27-3CC1-3ECE-026D-32B176F40662}"/>
                </a:ext>
              </a:extLst>
            </p:cNvPr>
            <p:cNvSpPr/>
            <p:nvPr/>
          </p:nvSpPr>
          <p:spPr>
            <a:xfrm>
              <a:off x="7362565" y="4326091"/>
              <a:ext cx="264459" cy="530897"/>
            </a:xfrm>
            <a:custGeom>
              <a:avLst/>
              <a:gdLst>
                <a:gd name="csX0" fmla="*/ 212176 w 433457"/>
                <a:gd name="csY0" fmla="*/ 689881 h 870158"/>
                <a:gd name="csX1" fmla="*/ 153343 w 433457"/>
                <a:gd name="csY1" fmla="*/ 870158 h 870158"/>
                <a:gd name="csX2" fmla="*/ 113402 w 433457"/>
                <a:gd name="csY2" fmla="*/ 851267 h 870158"/>
                <a:gd name="csX3" fmla="*/ 79397 w 433457"/>
                <a:gd name="csY3" fmla="*/ 832915 h 870158"/>
                <a:gd name="csX4" fmla="*/ 54029 w 433457"/>
                <a:gd name="csY4" fmla="*/ 839932 h 870158"/>
                <a:gd name="csX5" fmla="*/ 39456 w 433457"/>
                <a:gd name="csY5" fmla="*/ 846949 h 870158"/>
                <a:gd name="csX6" fmla="*/ 39456 w 433457"/>
                <a:gd name="csY6" fmla="*/ 846949 h 870158"/>
                <a:gd name="csX7" fmla="*/ 9230 w 433457"/>
                <a:gd name="csY7" fmla="*/ 838313 h 870158"/>
                <a:gd name="csX8" fmla="*/ 3293 w 433457"/>
                <a:gd name="csY8" fmla="*/ 792974 h 870158"/>
                <a:gd name="csX9" fmla="*/ 35138 w 433457"/>
                <a:gd name="csY9" fmla="*/ 768145 h 870158"/>
                <a:gd name="csX10" fmla="*/ 35138 w 433457"/>
                <a:gd name="csY10" fmla="*/ 768145 h 870158"/>
                <a:gd name="csX11" fmla="*/ 35138 w 433457"/>
                <a:gd name="csY11" fmla="*/ 768145 h 870158"/>
                <a:gd name="csX12" fmla="*/ 91272 w 433457"/>
                <a:gd name="csY12" fmla="*/ 780560 h 870158"/>
                <a:gd name="csX13" fmla="*/ 120958 w 433457"/>
                <a:gd name="csY13" fmla="*/ 790815 h 870158"/>
                <a:gd name="csX14" fmla="*/ 136071 w 433457"/>
                <a:gd name="csY14" fmla="*/ 791355 h 870158"/>
                <a:gd name="csX15" fmla="*/ 152803 w 433457"/>
                <a:gd name="csY15" fmla="*/ 785957 h 870158"/>
                <a:gd name="csX16" fmla="*/ 177632 w 433457"/>
                <a:gd name="csY16" fmla="*/ 781099 h 870158"/>
                <a:gd name="csX17" fmla="*/ 195983 w 433457"/>
                <a:gd name="csY17" fmla="*/ 787036 h 870158"/>
                <a:gd name="csX18" fmla="*/ 215414 w 433457"/>
                <a:gd name="csY18" fmla="*/ 792434 h 870158"/>
                <a:gd name="csX19" fmla="*/ 237004 w 433457"/>
                <a:gd name="csY19" fmla="*/ 801070 h 870158"/>
                <a:gd name="csX20" fmla="*/ 234306 w 433457"/>
                <a:gd name="csY20" fmla="*/ 822120 h 870158"/>
                <a:gd name="csX21" fmla="*/ 206239 w 433457"/>
                <a:gd name="csY21" fmla="*/ 848028 h 870158"/>
                <a:gd name="csX22" fmla="*/ 200302 w 433457"/>
                <a:gd name="csY22" fmla="*/ 851806 h 870158"/>
                <a:gd name="csX23" fmla="*/ 172234 w 433457"/>
                <a:gd name="csY23" fmla="*/ 865300 h 870158"/>
                <a:gd name="csX24" fmla="*/ 153343 w 433457"/>
                <a:gd name="csY24" fmla="*/ 869079 h 870158"/>
                <a:gd name="csX25" fmla="*/ 74540 w 433457"/>
                <a:gd name="csY25" fmla="*/ 822660 h 870158"/>
                <a:gd name="csX26" fmla="*/ 81017 w 433457"/>
                <a:gd name="csY26" fmla="*/ 823200 h 870158"/>
                <a:gd name="csX27" fmla="*/ 119339 w 433457"/>
                <a:gd name="csY27" fmla="*/ 843710 h 870158"/>
                <a:gd name="csX28" fmla="*/ 168996 w 433457"/>
                <a:gd name="csY28" fmla="*/ 857204 h 870158"/>
                <a:gd name="csX29" fmla="*/ 168996 w 433457"/>
                <a:gd name="csY29" fmla="*/ 857204 h 870158"/>
                <a:gd name="csX30" fmla="*/ 194364 w 433457"/>
                <a:gd name="csY30" fmla="*/ 844250 h 870158"/>
                <a:gd name="csX31" fmla="*/ 200302 w 433457"/>
                <a:gd name="csY31" fmla="*/ 840472 h 870158"/>
                <a:gd name="csX32" fmla="*/ 225130 w 433457"/>
                <a:gd name="csY32" fmla="*/ 817802 h 870158"/>
                <a:gd name="csX33" fmla="*/ 227829 w 433457"/>
                <a:gd name="csY33" fmla="*/ 806468 h 870158"/>
                <a:gd name="csX34" fmla="*/ 214874 w 433457"/>
                <a:gd name="csY34" fmla="*/ 802689 h 870158"/>
                <a:gd name="csX35" fmla="*/ 191665 w 433457"/>
                <a:gd name="csY35" fmla="*/ 796212 h 870158"/>
                <a:gd name="csX36" fmla="*/ 176013 w 433457"/>
                <a:gd name="csY36" fmla="*/ 790815 h 870158"/>
                <a:gd name="csX37" fmla="*/ 156582 w 433457"/>
                <a:gd name="csY37" fmla="*/ 795133 h 870158"/>
                <a:gd name="csX38" fmla="*/ 136611 w 433457"/>
                <a:gd name="csY38" fmla="*/ 801610 h 870158"/>
                <a:gd name="csX39" fmla="*/ 118259 w 433457"/>
                <a:gd name="csY39" fmla="*/ 800530 h 870158"/>
                <a:gd name="csX40" fmla="*/ 86954 w 433457"/>
                <a:gd name="csY40" fmla="*/ 789735 h 870158"/>
                <a:gd name="csX41" fmla="*/ 36217 w 433457"/>
                <a:gd name="csY41" fmla="*/ 777861 h 870158"/>
                <a:gd name="csX42" fmla="*/ 36217 w 433457"/>
                <a:gd name="csY42" fmla="*/ 777861 h 870158"/>
                <a:gd name="csX43" fmla="*/ 36217 w 433457"/>
                <a:gd name="csY43" fmla="*/ 777861 h 870158"/>
                <a:gd name="csX44" fmla="*/ 11929 w 433457"/>
                <a:gd name="csY44" fmla="*/ 796212 h 870158"/>
                <a:gd name="csX45" fmla="*/ 16247 w 433457"/>
                <a:gd name="csY45" fmla="*/ 831296 h 870158"/>
                <a:gd name="csX46" fmla="*/ 36757 w 433457"/>
                <a:gd name="csY46" fmla="*/ 837233 h 870158"/>
                <a:gd name="csX47" fmla="*/ 49171 w 433457"/>
                <a:gd name="csY47" fmla="*/ 831296 h 870158"/>
                <a:gd name="csX48" fmla="*/ 74540 w 433457"/>
                <a:gd name="csY48" fmla="*/ 822660 h 870158"/>
                <a:gd name="csX49" fmla="*/ 157661 w 433457"/>
                <a:gd name="csY49" fmla="*/ 697438 h 870158"/>
                <a:gd name="csX50" fmla="*/ 144707 w 433457"/>
                <a:gd name="csY50" fmla="*/ 694739 h 870158"/>
                <a:gd name="csX51" fmla="*/ 129594 w 433457"/>
                <a:gd name="csY51" fmla="*/ 685024 h 870158"/>
                <a:gd name="csX52" fmla="*/ 116640 w 433457"/>
                <a:gd name="csY52" fmla="*/ 676388 h 870158"/>
                <a:gd name="csX53" fmla="*/ 104766 w 433457"/>
                <a:gd name="csY53" fmla="*/ 673689 h 870158"/>
                <a:gd name="csX54" fmla="*/ 85874 w 433457"/>
                <a:gd name="csY54" fmla="*/ 667752 h 870158"/>
                <a:gd name="csX55" fmla="*/ 79937 w 433457"/>
                <a:gd name="csY55" fmla="*/ 655337 h 870158"/>
                <a:gd name="csX56" fmla="*/ 88033 w 433457"/>
                <a:gd name="csY56" fmla="*/ 640225 h 870158"/>
                <a:gd name="csX57" fmla="*/ 128514 w 433457"/>
                <a:gd name="csY57" fmla="*/ 634287 h 870158"/>
                <a:gd name="csX58" fmla="*/ 131753 w 433457"/>
                <a:gd name="csY58" fmla="*/ 634287 h 870158"/>
                <a:gd name="csX59" fmla="*/ 131753 w 433457"/>
                <a:gd name="csY59" fmla="*/ 634287 h 870158"/>
                <a:gd name="csX60" fmla="*/ 132293 w 433457"/>
                <a:gd name="csY60" fmla="*/ 634287 h 870158"/>
                <a:gd name="csX61" fmla="*/ 174933 w 433457"/>
                <a:gd name="csY61" fmla="*/ 655877 h 870158"/>
                <a:gd name="csX62" fmla="*/ 186808 w 433457"/>
                <a:gd name="csY62" fmla="*/ 677467 h 870158"/>
                <a:gd name="csX63" fmla="*/ 180331 w 433457"/>
                <a:gd name="csY63" fmla="*/ 689881 h 870158"/>
                <a:gd name="csX64" fmla="*/ 157661 w 433457"/>
                <a:gd name="csY64" fmla="*/ 697978 h 870158"/>
                <a:gd name="csX65" fmla="*/ 115021 w 433457"/>
                <a:gd name="csY65" fmla="*/ 642923 h 870158"/>
                <a:gd name="csX66" fmla="*/ 93431 w 433457"/>
                <a:gd name="csY66" fmla="*/ 647781 h 870158"/>
                <a:gd name="csX67" fmla="*/ 89653 w 433457"/>
                <a:gd name="csY67" fmla="*/ 654798 h 870158"/>
                <a:gd name="csX68" fmla="*/ 91812 w 433457"/>
                <a:gd name="csY68" fmla="*/ 659656 h 870158"/>
                <a:gd name="csX69" fmla="*/ 105845 w 433457"/>
                <a:gd name="csY69" fmla="*/ 663434 h 870158"/>
                <a:gd name="csX70" fmla="*/ 120418 w 433457"/>
                <a:gd name="csY70" fmla="*/ 666672 h 870158"/>
                <a:gd name="csX71" fmla="*/ 135532 w 433457"/>
                <a:gd name="csY71" fmla="*/ 676388 h 870158"/>
                <a:gd name="csX72" fmla="*/ 148485 w 433457"/>
                <a:gd name="csY72" fmla="*/ 685024 h 870158"/>
                <a:gd name="csX73" fmla="*/ 174393 w 433457"/>
                <a:gd name="csY73" fmla="*/ 681246 h 870158"/>
                <a:gd name="csX74" fmla="*/ 177632 w 433457"/>
                <a:gd name="csY74" fmla="*/ 675848 h 870158"/>
                <a:gd name="csX75" fmla="*/ 168996 w 433457"/>
                <a:gd name="csY75" fmla="*/ 661815 h 870158"/>
                <a:gd name="csX76" fmla="*/ 132293 w 433457"/>
                <a:gd name="csY76" fmla="*/ 642923 h 870158"/>
                <a:gd name="csX77" fmla="*/ 127975 w 433457"/>
                <a:gd name="csY77" fmla="*/ 642923 h 870158"/>
                <a:gd name="csX78" fmla="*/ 115021 w 433457"/>
                <a:gd name="csY78" fmla="*/ 641844 h 870158"/>
                <a:gd name="csX79" fmla="*/ 227829 w 433457"/>
                <a:gd name="csY79" fmla="*/ 667752 h 870158"/>
                <a:gd name="csX80" fmla="*/ 210017 w 433457"/>
                <a:gd name="csY80" fmla="*/ 663974 h 870158"/>
                <a:gd name="csX81" fmla="*/ 202460 w 433457"/>
                <a:gd name="csY81" fmla="*/ 660195 h 870158"/>
                <a:gd name="csX82" fmla="*/ 167377 w 433457"/>
                <a:gd name="csY82" fmla="*/ 636446 h 870158"/>
                <a:gd name="csX83" fmla="*/ 160899 w 433457"/>
                <a:gd name="csY83" fmla="*/ 627271 h 870158"/>
                <a:gd name="csX84" fmla="*/ 150104 w 433457"/>
                <a:gd name="csY84" fmla="*/ 614316 h 870158"/>
                <a:gd name="csX85" fmla="*/ 141469 w 433457"/>
                <a:gd name="csY85" fmla="*/ 611618 h 870158"/>
                <a:gd name="csX86" fmla="*/ 129054 w 433457"/>
                <a:gd name="csY86" fmla="*/ 606220 h 870158"/>
                <a:gd name="csX87" fmla="*/ 127975 w 433457"/>
                <a:gd name="csY87" fmla="*/ 589488 h 870158"/>
                <a:gd name="csX88" fmla="*/ 150644 w 433457"/>
                <a:gd name="csY88" fmla="*/ 578153 h 870158"/>
                <a:gd name="csX89" fmla="*/ 151184 w 433457"/>
                <a:gd name="csY89" fmla="*/ 578153 h 870158"/>
                <a:gd name="csX90" fmla="*/ 192205 w 433457"/>
                <a:gd name="csY90" fmla="*/ 594886 h 870158"/>
                <a:gd name="csX91" fmla="*/ 214335 w 433457"/>
                <a:gd name="csY91" fmla="*/ 612157 h 870158"/>
                <a:gd name="csX92" fmla="*/ 233766 w 433457"/>
                <a:gd name="csY92" fmla="*/ 627271 h 870158"/>
                <a:gd name="csX93" fmla="*/ 235385 w 433457"/>
                <a:gd name="csY93" fmla="*/ 628350 h 870158"/>
                <a:gd name="csX94" fmla="*/ 252657 w 433457"/>
                <a:gd name="csY94" fmla="*/ 645082 h 870158"/>
                <a:gd name="csX95" fmla="*/ 245101 w 433457"/>
                <a:gd name="csY95" fmla="*/ 661815 h 870158"/>
                <a:gd name="csX96" fmla="*/ 227829 w 433457"/>
                <a:gd name="csY96" fmla="*/ 667212 h 870158"/>
                <a:gd name="csX97" fmla="*/ 151184 w 433457"/>
                <a:gd name="csY97" fmla="*/ 587869 h 870158"/>
                <a:gd name="csX98" fmla="*/ 136071 w 433457"/>
                <a:gd name="csY98" fmla="*/ 594346 h 870158"/>
                <a:gd name="csX99" fmla="*/ 134992 w 433457"/>
                <a:gd name="csY99" fmla="*/ 598664 h 870158"/>
                <a:gd name="csX100" fmla="*/ 143628 w 433457"/>
                <a:gd name="csY100" fmla="*/ 601902 h 870158"/>
                <a:gd name="csX101" fmla="*/ 154423 w 433457"/>
                <a:gd name="csY101" fmla="*/ 605681 h 870158"/>
                <a:gd name="csX102" fmla="*/ 168996 w 433457"/>
                <a:gd name="csY102" fmla="*/ 621873 h 870158"/>
                <a:gd name="csX103" fmla="*/ 174933 w 433457"/>
                <a:gd name="csY103" fmla="*/ 629969 h 870158"/>
                <a:gd name="csX104" fmla="*/ 206778 w 433457"/>
                <a:gd name="csY104" fmla="*/ 651020 h 870158"/>
                <a:gd name="csX105" fmla="*/ 214335 w 433457"/>
                <a:gd name="csY105" fmla="*/ 654798 h 870158"/>
                <a:gd name="csX106" fmla="*/ 240243 w 433457"/>
                <a:gd name="csY106" fmla="*/ 654798 h 870158"/>
                <a:gd name="csX107" fmla="*/ 244021 w 433457"/>
                <a:gd name="csY107" fmla="*/ 648321 h 870158"/>
                <a:gd name="csX108" fmla="*/ 230527 w 433457"/>
                <a:gd name="csY108" fmla="*/ 636986 h 870158"/>
                <a:gd name="csX109" fmla="*/ 228368 w 433457"/>
                <a:gd name="csY109" fmla="*/ 635906 h 870158"/>
                <a:gd name="csX110" fmla="*/ 207858 w 433457"/>
                <a:gd name="csY110" fmla="*/ 620254 h 870158"/>
                <a:gd name="csX111" fmla="*/ 186268 w 433457"/>
                <a:gd name="csY111" fmla="*/ 603521 h 870158"/>
                <a:gd name="csX112" fmla="*/ 151184 w 433457"/>
                <a:gd name="csY112" fmla="*/ 588409 h 870158"/>
                <a:gd name="csX113" fmla="*/ 151184 w 433457"/>
                <a:gd name="csY113" fmla="*/ 588409 h 870158"/>
                <a:gd name="csX114" fmla="*/ 387055 w 433457"/>
                <a:gd name="csY114" fmla="*/ 98855 h 870158"/>
                <a:gd name="csX115" fmla="*/ 378959 w 433457"/>
                <a:gd name="csY115" fmla="*/ 96696 h 870158"/>
                <a:gd name="csX116" fmla="*/ 378419 w 433457"/>
                <a:gd name="csY116" fmla="*/ 96696 h 870158"/>
                <a:gd name="csX117" fmla="*/ 371942 w 433457"/>
                <a:gd name="csY117" fmla="*/ 65391 h 870158"/>
                <a:gd name="csX118" fmla="*/ 412963 w 433457"/>
                <a:gd name="csY118" fmla="*/ 81 h 870158"/>
                <a:gd name="csX119" fmla="*/ 412963 w 433457"/>
                <a:gd name="csY119" fmla="*/ 81 h 870158"/>
                <a:gd name="csX120" fmla="*/ 412963 w 433457"/>
                <a:gd name="csY120" fmla="*/ 81 h 870158"/>
                <a:gd name="csX121" fmla="*/ 413503 w 433457"/>
                <a:gd name="csY121" fmla="*/ 81 h 870158"/>
                <a:gd name="csX122" fmla="*/ 428076 w 433457"/>
                <a:gd name="csY122" fmla="*/ 6558 h 870158"/>
                <a:gd name="csX123" fmla="*/ 428076 w 433457"/>
                <a:gd name="csY123" fmla="*/ 57834 h 870158"/>
                <a:gd name="csX124" fmla="*/ 394612 w 433457"/>
                <a:gd name="csY124" fmla="*/ 97236 h 870158"/>
                <a:gd name="csX125" fmla="*/ 386515 w 433457"/>
                <a:gd name="csY125" fmla="*/ 98855 h 870158"/>
                <a:gd name="csX126" fmla="*/ 383817 w 433457"/>
                <a:gd name="csY126" fmla="*/ 88600 h 870158"/>
                <a:gd name="csX127" fmla="*/ 391373 w 433457"/>
                <a:gd name="csY127" fmla="*/ 88600 h 870158"/>
                <a:gd name="csX128" fmla="*/ 419440 w 433457"/>
                <a:gd name="csY128" fmla="*/ 54596 h 870158"/>
                <a:gd name="csX129" fmla="*/ 419440 w 433457"/>
                <a:gd name="csY129" fmla="*/ 54056 h 870158"/>
                <a:gd name="csX130" fmla="*/ 420519 w 433457"/>
                <a:gd name="csY130" fmla="*/ 11956 h 870158"/>
                <a:gd name="csX131" fmla="*/ 414582 w 433457"/>
                <a:gd name="csY131" fmla="*/ 9257 h 870158"/>
                <a:gd name="csX132" fmla="*/ 414582 w 433457"/>
                <a:gd name="csY132" fmla="*/ 9257 h 870158"/>
                <a:gd name="csX133" fmla="*/ 381118 w 433457"/>
                <a:gd name="csY133" fmla="*/ 67010 h 870158"/>
                <a:gd name="csX134" fmla="*/ 383277 w 433457"/>
                <a:gd name="csY134" fmla="*/ 88600 h 8701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</a:cxnLst>
              <a:rect l="l" t="t" r="r" b="b"/>
              <a:pathLst>
                <a:path w="433457" h="870158">
                  <a:moveTo>
                    <a:pt x="212176" y="689881"/>
                  </a:moveTo>
                  <a:lnTo>
                    <a:pt x="153343" y="870158"/>
                  </a:lnTo>
                  <a:cubicBezTo>
                    <a:pt x="136611" y="870158"/>
                    <a:pt x="125276" y="860443"/>
                    <a:pt x="113402" y="851267"/>
                  </a:cubicBezTo>
                  <a:cubicBezTo>
                    <a:pt x="103147" y="842631"/>
                    <a:pt x="92891" y="834534"/>
                    <a:pt x="79397" y="832915"/>
                  </a:cubicBezTo>
                  <a:cubicBezTo>
                    <a:pt x="69682" y="831296"/>
                    <a:pt x="62665" y="835074"/>
                    <a:pt x="54029" y="839932"/>
                  </a:cubicBezTo>
                  <a:cubicBezTo>
                    <a:pt x="49711" y="842631"/>
                    <a:pt x="44853" y="845329"/>
                    <a:pt x="39456" y="846949"/>
                  </a:cubicBezTo>
                  <a:cubicBezTo>
                    <a:pt x="39456" y="846949"/>
                    <a:pt x="39456" y="846949"/>
                    <a:pt x="39456" y="846949"/>
                  </a:cubicBezTo>
                  <a:cubicBezTo>
                    <a:pt x="27581" y="849648"/>
                    <a:pt x="16786" y="846949"/>
                    <a:pt x="9230" y="838313"/>
                  </a:cubicBezTo>
                  <a:cubicBezTo>
                    <a:pt x="-486" y="826978"/>
                    <a:pt x="-2645" y="808626"/>
                    <a:pt x="3293" y="792974"/>
                  </a:cubicBezTo>
                  <a:cubicBezTo>
                    <a:pt x="8690" y="778940"/>
                    <a:pt x="20565" y="769765"/>
                    <a:pt x="35138" y="768145"/>
                  </a:cubicBezTo>
                  <a:cubicBezTo>
                    <a:pt x="35138" y="768145"/>
                    <a:pt x="35138" y="768145"/>
                    <a:pt x="35138" y="768145"/>
                  </a:cubicBezTo>
                  <a:cubicBezTo>
                    <a:pt x="35138" y="768145"/>
                    <a:pt x="35138" y="768145"/>
                    <a:pt x="35138" y="768145"/>
                  </a:cubicBezTo>
                  <a:cubicBezTo>
                    <a:pt x="55109" y="765446"/>
                    <a:pt x="73460" y="773003"/>
                    <a:pt x="91272" y="780560"/>
                  </a:cubicBezTo>
                  <a:cubicBezTo>
                    <a:pt x="101527" y="784877"/>
                    <a:pt x="110703" y="788656"/>
                    <a:pt x="120958" y="790815"/>
                  </a:cubicBezTo>
                  <a:cubicBezTo>
                    <a:pt x="126356" y="791894"/>
                    <a:pt x="131213" y="791894"/>
                    <a:pt x="136071" y="791355"/>
                  </a:cubicBezTo>
                  <a:cubicBezTo>
                    <a:pt x="143088" y="790815"/>
                    <a:pt x="147946" y="788116"/>
                    <a:pt x="152803" y="785957"/>
                  </a:cubicBezTo>
                  <a:cubicBezTo>
                    <a:pt x="159820" y="782719"/>
                    <a:pt x="166837" y="779480"/>
                    <a:pt x="177632" y="781099"/>
                  </a:cubicBezTo>
                  <a:cubicBezTo>
                    <a:pt x="184109" y="782179"/>
                    <a:pt x="190046" y="784338"/>
                    <a:pt x="195983" y="787036"/>
                  </a:cubicBezTo>
                  <a:cubicBezTo>
                    <a:pt x="202460" y="789735"/>
                    <a:pt x="208937" y="792974"/>
                    <a:pt x="215414" y="792434"/>
                  </a:cubicBezTo>
                  <a:cubicBezTo>
                    <a:pt x="226209" y="792434"/>
                    <a:pt x="233766" y="795133"/>
                    <a:pt x="237004" y="801070"/>
                  </a:cubicBezTo>
                  <a:cubicBezTo>
                    <a:pt x="240243" y="806468"/>
                    <a:pt x="239163" y="813484"/>
                    <a:pt x="234306" y="822120"/>
                  </a:cubicBezTo>
                  <a:cubicBezTo>
                    <a:pt x="228908" y="831296"/>
                    <a:pt x="219732" y="839932"/>
                    <a:pt x="206239" y="848028"/>
                  </a:cubicBezTo>
                  <a:cubicBezTo>
                    <a:pt x="204079" y="849108"/>
                    <a:pt x="201921" y="850727"/>
                    <a:pt x="200302" y="851806"/>
                  </a:cubicBezTo>
                  <a:cubicBezTo>
                    <a:pt x="191126" y="857744"/>
                    <a:pt x="184649" y="862062"/>
                    <a:pt x="172234" y="865300"/>
                  </a:cubicBezTo>
                  <a:cubicBezTo>
                    <a:pt x="165218" y="867999"/>
                    <a:pt x="158741" y="869079"/>
                    <a:pt x="153343" y="869079"/>
                  </a:cubicBezTo>
                  <a:moveTo>
                    <a:pt x="74540" y="822660"/>
                  </a:moveTo>
                  <a:cubicBezTo>
                    <a:pt x="76699" y="822660"/>
                    <a:pt x="78858" y="822660"/>
                    <a:pt x="81017" y="823200"/>
                  </a:cubicBezTo>
                  <a:cubicBezTo>
                    <a:pt x="97209" y="825359"/>
                    <a:pt x="108544" y="834534"/>
                    <a:pt x="119339" y="843710"/>
                  </a:cubicBezTo>
                  <a:cubicBezTo>
                    <a:pt x="133912" y="855585"/>
                    <a:pt x="146866" y="865840"/>
                    <a:pt x="168996" y="857204"/>
                  </a:cubicBezTo>
                  <a:cubicBezTo>
                    <a:pt x="168996" y="857204"/>
                    <a:pt x="168996" y="857204"/>
                    <a:pt x="168996" y="857204"/>
                  </a:cubicBezTo>
                  <a:cubicBezTo>
                    <a:pt x="179791" y="853966"/>
                    <a:pt x="185728" y="850187"/>
                    <a:pt x="194364" y="844250"/>
                  </a:cubicBezTo>
                  <a:cubicBezTo>
                    <a:pt x="195983" y="843171"/>
                    <a:pt x="198142" y="841551"/>
                    <a:pt x="200302" y="840472"/>
                  </a:cubicBezTo>
                  <a:cubicBezTo>
                    <a:pt x="212716" y="832915"/>
                    <a:pt x="220812" y="825359"/>
                    <a:pt x="225130" y="817802"/>
                  </a:cubicBezTo>
                  <a:cubicBezTo>
                    <a:pt x="227829" y="812944"/>
                    <a:pt x="228908" y="808626"/>
                    <a:pt x="227829" y="806468"/>
                  </a:cubicBezTo>
                  <a:cubicBezTo>
                    <a:pt x="226209" y="803769"/>
                    <a:pt x="221352" y="802689"/>
                    <a:pt x="214874" y="802689"/>
                  </a:cubicBezTo>
                  <a:cubicBezTo>
                    <a:pt x="206778" y="802689"/>
                    <a:pt x="198682" y="799451"/>
                    <a:pt x="191665" y="796212"/>
                  </a:cubicBezTo>
                  <a:cubicBezTo>
                    <a:pt x="186268" y="794053"/>
                    <a:pt x="181410" y="791355"/>
                    <a:pt x="176013" y="790815"/>
                  </a:cubicBezTo>
                  <a:cubicBezTo>
                    <a:pt x="167917" y="789735"/>
                    <a:pt x="163059" y="791894"/>
                    <a:pt x="156582" y="795133"/>
                  </a:cubicBezTo>
                  <a:cubicBezTo>
                    <a:pt x="151184" y="797831"/>
                    <a:pt x="145247" y="800530"/>
                    <a:pt x="136611" y="801610"/>
                  </a:cubicBezTo>
                  <a:cubicBezTo>
                    <a:pt x="130674" y="802149"/>
                    <a:pt x="124737" y="801610"/>
                    <a:pt x="118259" y="800530"/>
                  </a:cubicBezTo>
                  <a:cubicBezTo>
                    <a:pt x="107464" y="798371"/>
                    <a:pt x="97209" y="794053"/>
                    <a:pt x="86954" y="789735"/>
                  </a:cubicBezTo>
                  <a:cubicBezTo>
                    <a:pt x="69682" y="782719"/>
                    <a:pt x="53489" y="775702"/>
                    <a:pt x="36217" y="777861"/>
                  </a:cubicBezTo>
                  <a:cubicBezTo>
                    <a:pt x="36217" y="777861"/>
                    <a:pt x="36217" y="777861"/>
                    <a:pt x="36217" y="777861"/>
                  </a:cubicBezTo>
                  <a:cubicBezTo>
                    <a:pt x="36217" y="777861"/>
                    <a:pt x="36217" y="777861"/>
                    <a:pt x="36217" y="777861"/>
                  </a:cubicBezTo>
                  <a:cubicBezTo>
                    <a:pt x="21104" y="779480"/>
                    <a:pt x="14627" y="790275"/>
                    <a:pt x="11929" y="796212"/>
                  </a:cubicBezTo>
                  <a:cubicBezTo>
                    <a:pt x="7071" y="808087"/>
                    <a:pt x="8690" y="823200"/>
                    <a:pt x="16247" y="831296"/>
                  </a:cubicBezTo>
                  <a:cubicBezTo>
                    <a:pt x="21104" y="837233"/>
                    <a:pt x="28121" y="838853"/>
                    <a:pt x="36757" y="837233"/>
                  </a:cubicBezTo>
                  <a:cubicBezTo>
                    <a:pt x="41075" y="835614"/>
                    <a:pt x="44853" y="833455"/>
                    <a:pt x="49171" y="831296"/>
                  </a:cubicBezTo>
                  <a:cubicBezTo>
                    <a:pt x="56728" y="826978"/>
                    <a:pt x="64824" y="822660"/>
                    <a:pt x="74540" y="822660"/>
                  </a:cubicBezTo>
                  <a:moveTo>
                    <a:pt x="157661" y="697438"/>
                  </a:moveTo>
                  <a:cubicBezTo>
                    <a:pt x="153343" y="697438"/>
                    <a:pt x="148485" y="696359"/>
                    <a:pt x="144707" y="694739"/>
                  </a:cubicBezTo>
                  <a:cubicBezTo>
                    <a:pt x="139309" y="692580"/>
                    <a:pt x="134452" y="688802"/>
                    <a:pt x="129594" y="685024"/>
                  </a:cubicBezTo>
                  <a:cubicBezTo>
                    <a:pt x="125276" y="681785"/>
                    <a:pt x="120958" y="678007"/>
                    <a:pt x="116640" y="676388"/>
                  </a:cubicBezTo>
                  <a:cubicBezTo>
                    <a:pt x="112862" y="674769"/>
                    <a:pt x="109084" y="674229"/>
                    <a:pt x="104766" y="673689"/>
                  </a:cubicBezTo>
                  <a:cubicBezTo>
                    <a:pt x="98828" y="673149"/>
                    <a:pt x="91812" y="672070"/>
                    <a:pt x="85874" y="667752"/>
                  </a:cubicBezTo>
                  <a:cubicBezTo>
                    <a:pt x="82096" y="665053"/>
                    <a:pt x="79937" y="660195"/>
                    <a:pt x="79937" y="655337"/>
                  </a:cubicBezTo>
                  <a:cubicBezTo>
                    <a:pt x="79937" y="649400"/>
                    <a:pt x="83176" y="644003"/>
                    <a:pt x="88033" y="640225"/>
                  </a:cubicBezTo>
                  <a:cubicBezTo>
                    <a:pt x="100448" y="632128"/>
                    <a:pt x="115561" y="633208"/>
                    <a:pt x="128514" y="634287"/>
                  </a:cubicBezTo>
                  <a:lnTo>
                    <a:pt x="131753" y="634287"/>
                  </a:lnTo>
                  <a:cubicBezTo>
                    <a:pt x="131753" y="634287"/>
                    <a:pt x="131753" y="634287"/>
                    <a:pt x="131753" y="634287"/>
                  </a:cubicBezTo>
                  <a:lnTo>
                    <a:pt x="132293" y="634287"/>
                  </a:lnTo>
                  <a:cubicBezTo>
                    <a:pt x="150104" y="635367"/>
                    <a:pt x="163598" y="645622"/>
                    <a:pt x="174933" y="655877"/>
                  </a:cubicBezTo>
                  <a:cubicBezTo>
                    <a:pt x="179251" y="660195"/>
                    <a:pt x="186808" y="668291"/>
                    <a:pt x="186808" y="677467"/>
                  </a:cubicBezTo>
                  <a:cubicBezTo>
                    <a:pt x="186808" y="682325"/>
                    <a:pt x="184649" y="686643"/>
                    <a:pt x="180331" y="689881"/>
                  </a:cubicBezTo>
                  <a:cubicBezTo>
                    <a:pt x="174393" y="694739"/>
                    <a:pt x="165757" y="697978"/>
                    <a:pt x="157661" y="697978"/>
                  </a:cubicBezTo>
                  <a:moveTo>
                    <a:pt x="115021" y="642923"/>
                  </a:moveTo>
                  <a:cubicBezTo>
                    <a:pt x="107464" y="642923"/>
                    <a:pt x="99368" y="644003"/>
                    <a:pt x="93431" y="647781"/>
                  </a:cubicBezTo>
                  <a:cubicBezTo>
                    <a:pt x="91272" y="649400"/>
                    <a:pt x="89653" y="652099"/>
                    <a:pt x="89653" y="654798"/>
                  </a:cubicBezTo>
                  <a:cubicBezTo>
                    <a:pt x="89653" y="655877"/>
                    <a:pt x="89653" y="658036"/>
                    <a:pt x="91812" y="659656"/>
                  </a:cubicBezTo>
                  <a:cubicBezTo>
                    <a:pt x="95590" y="662354"/>
                    <a:pt x="100448" y="662894"/>
                    <a:pt x="105845" y="663434"/>
                  </a:cubicBezTo>
                  <a:cubicBezTo>
                    <a:pt x="110703" y="663974"/>
                    <a:pt x="115561" y="664513"/>
                    <a:pt x="120418" y="666672"/>
                  </a:cubicBezTo>
                  <a:cubicBezTo>
                    <a:pt x="126356" y="668831"/>
                    <a:pt x="131213" y="672610"/>
                    <a:pt x="135532" y="676388"/>
                  </a:cubicBezTo>
                  <a:cubicBezTo>
                    <a:pt x="139849" y="679626"/>
                    <a:pt x="143628" y="682865"/>
                    <a:pt x="148485" y="685024"/>
                  </a:cubicBezTo>
                  <a:cubicBezTo>
                    <a:pt x="156582" y="688262"/>
                    <a:pt x="167917" y="686643"/>
                    <a:pt x="174393" y="681246"/>
                  </a:cubicBezTo>
                  <a:cubicBezTo>
                    <a:pt x="177092" y="679086"/>
                    <a:pt x="177632" y="676927"/>
                    <a:pt x="177632" y="675848"/>
                  </a:cubicBezTo>
                  <a:cubicBezTo>
                    <a:pt x="177632" y="672070"/>
                    <a:pt x="174393" y="666672"/>
                    <a:pt x="168996" y="661815"/>
                  </a:cubicBezTo>
                  <a:cubicBezTo>
                    <a:pt x="159280" y="653179"/>
                    <a:pt x="146866" y="644003"/>
                    <a:pt x="132293" y="642923"/>
                  </a:cubicBezTo>
                  <a:lnTo>
                    <a:pt x="127975" y="642923"/>
                  </a:lnTo>
                  <a:cubicBezTo>
                    <a:pt x="123657" y="642384"/>
                    <a:pt x="119339" y="641844"/>
                    <a:pt x="115021" y="641844"/>
                  </a:cubicBezTo>
                  <a:moveTo>
                    <a:pt x="227829" y="667752"/>
                  </a:moveTo>
                  <a:cubicBezTo>
                    <a:pt x="222431" y="667752"/>
                    <a:pt x="215954" y="666672"/>
                    <a:pt x="210017" y="663974"/>
                  </a:cubicBezTo>
                  <a:cubicBezTo>
                    <a:pt x="207318" y="662894"/>
                    <a:pt x="205159" y="661275"/>
                    <a:pt x="202460" y="660195"/>
                  </a:cubicBezTo>
                  <a:cubicBezTo>
                    <a:pt x="189507" y="654258"/>
                    <a:pt x="176552" y="647781"/>
                    <a:pt x="167377" y="636446"/>
                  </a:cubicBezTo>
                  <a:cubicBezTo>
                    <a:pt x="165218" y="633747"/>
                    <a:pt x="163059" y="630509"/>
                    <a:pt x="160899" y="627271"/>
                  </a:cubicBezTo>
                  <a:cubicBezTo>
                    <a:pt x="157661" y="621873"/>
                    <a:pt x="154423" y="617015"/>
                    <a:pt x="150104" y="614316"/>
                  </a:cubicBezTo>
                  <a:cubicBezTo>
                    <a:pt x="147946" y="613237"/>
                    <a:pt x="144707" y="612157"/>
                    <a:pt x="141469" y="611618"/>
                  </a:cubicBezTo>
                  <a:cubicBezTo>
                    <a:pt x="136611" y="610538"/>
                    <a:pt x="131753" y="609459"/>
                    <a:pt x="129054" y="606220"/>
                  </a:cubicBezTo>
                  <a:cubicBezTo>
                    <a:pt x="124737" y="602442"/>
                    <a:pt x="124197" y="595965"/>
                    <a:pt x="127975" y="589488"/>
                  </a:cubicBezTo>
                  <a:cubicBezTo>
                    <a:pt x="133372" y="579772"/>
                    <a:pt x="144707" y="578693"/>
                    <a:pt x="150644" y="578153"/>
                  </a:cubicBezTo>
                  <a:lnTo>
                    <a:pt x="151184" y="578153"/>
                  </a:lnTo>
                  <a:cubicBezTo>
                    <a:pt x="167917" y="577074"/>
                    <a:pt x="180331" y="586250"/>
                    <a:pt x="192205" y="594886"/>
                  </a:cubicBezTo>
                  <a:cubicBezTo>
                    <a:pt x="199762" y="599743"/>
                    <a:pt x="207318" y="606220"/>
                    <a:pt x="214335" y="612157"/>
                  </a:cubicBezTo>
                  <a:cubicBezTo>
                    <a:pt x="220812" y="617555"/>
                    <a:pt x="227289" y="622952"/>
                    <a:pt x="233766" y="627271"/>
                  </a:cubicBezTo>
                  <a:lnTo>
                    <a:pt x="235385" y="628350"/>
                  </a:lnTo>
                  <a:cubicBezTo>
                    <a:pt x="243482" y="633747"/>
                    <a:pt x="251038" y="638066"/>
                    <a:pt x="252657" y="645082"/>
                  </a:cubicBezTo>
                  <a:cubicBezTo>
                    <a:pt x="254816" y="651559"/>
                    <a:pt x="250498" y="658576"/>
                    <a:pt x="245101" y="661815"/>
                  </a:cubicBezTo>
                  <a:cubicBezTo>
                    <a:pt x="240243" y="665053"/>
                    <a:pt x="234306" y="667212"/>
                    <a:pt x="227829" y="667212"/>
                  </a:cubicBezTo>
                  <a:moveTo>
                    <a:pt x="151184" y="587869"/>
                  </a:moveTo>
                  <a:cubicBezTo>
                    <a:pt x="143628" y="588409"/>
                    <a:pt x="138770" y="590028"/>
                    <a:pt x="136071" y="594346"/>
                  </a:cubicBezTo>
                  <a:cubicBezTo>
                    <a:pt x="134992" y="595965"/>
                    <a:pt x="134452" y="598124"/>
                    <a:pt x="134992" y="598664"/>
                  </a:cubicBezTo>
                  <a:cubicBezTo>
                    <a:pt x="136611" y="600283"/>
                    <a:pt x="140389" y="600823"/>
                    <a:pt x="143628" y="601902"/>
                  </a:cubicBezTo>
                  <a:cubicBezTo>
                    <a:pt x="147406" y="602982"/>
                    <a:pt x="151184" y="603521"/>
                    <a:pt x="154423" y="605681"/>
                  </a:cubicBezTo>
                  <a:cubicBezTo>
                    <a:pt x="160899" y="608919"/>
                    <a:pt x="165218" y="615396"/>
                    <a:pt x="168996" y="621873"/>
                  </a:cubicBezTo>
                  <a:cubicBezTo>
                    <a:pt x="171155" y="625111"/>
                    <a:pt x="172774" y="627810"/>
                    <a:pt x="174933" y="629969"/>
                  </a:cubicBezTo>
                  <a:cubicBezTo>
                    <a:pt x="182489" y="639685"/>
                    <a:pt x="194904" y="645622"/>
                    <a:pt x="206778" y="651020"/>
                  </a:cubicBezTo>
                  <a:cubicBezTo>
                    <a:pt x="209477" y="652099"/>
                    <a:pt x="211636" y="653179"/>
                    <a:pt x="214335" y="654798"/>
                  </a:cubicBezTo>
                  <a:cubicBezTo>
                    <a:pt x="220272" y="656957"/>
                    <a:pt x="231607" y="660735"/>
                    <a:pt x="240243" y="654798"/>
                  </a:cubicBezTo>
                  <a:cubicBezTo>
                    <a:pt x="242942" y="653179"/>
                    <a:pt x="244561" y="649940"/>
                    <a:pt x="244021" y="648321"/>
                  </a:cubicBezTo>
                  <a:cubicBezTo>
                    <a:pt x="242942" y="644542"/>
                    <a:pt x="236464" y="640764"/>
                    <a:pt x="230527" y="636986"/>
                  </a:cubicBezTo>
                  <a:lnTo>
                    <a:pt x="228368" y="635906"/>
                  </a:lnTo>
                  <a:cubicBezTo>
                    <a:pt x="221352" y="631049"/>
                    <a:pt x="214335" y="625651"/>
                    <a:pt x="207858" y="620254"/>
                  </a:cubicBezTo>
                  <a:cubicBezTo>
                    <a:pt x="200841" y="614316"/>
                    <a:pt x="193824" y="608379"/>
                    <a:pt x="186268" y="603521"/>
                  </a:cubicBezTo>
                  <a:cubicBezTo>
                    <a:pt x="172774" y="593806"/>
                    <a:pt x="163598" y="587329"/>
                    <a:pt x="151184" y="588409"/>
                  </a:cubicBezTo>
                  <a:lnTo>
                    <a:pt x="151184" y="588409"/>
                  </a:lnTo>
                  <a:close/>
                  <a:moveTo>
                    <a:pt x="387055" y="98855"/>
                  </a:moveTo>
                  <a:cubicBezTo>
                    <a:pt x="384356" y="98855"/>
                    <a:pt x="381118" y="98316"/>
                    <a:pt x="378959" y="96696"/>
                  </a:cubicBezTo>
                  <a:cubicBezTo>
                    <a:pt x="378959" y="96696"/>
                    <a:pt x="378959" y="96696"/>
                    <a:pt x="378419" y="96696"/>
                  </a:cubicBezTo>
                  <a:cubicBezTo>
                    <a:pt x="373561" y="92918"/>
                    <a:pt x="368164" y="84282"/>
                    <a:pt x="371942" y="65391"/>
                  </a:cubicBezTo>
                  <a:cubicBezTo>
                    <a:pt x="377339" y="40022"/>
                    <a:pt x="397310" y="3859"/>
                    <a:pt x="412963" y="81"/>
                  </a:cubicBezTo>
                  <a:cubicBezTo>
                    <a:pt x="412963" y="81"/>
                    <a:pt x="412963" y="81"/>
                    <a:pt x="412963" y="81"/>
                  </a:cubicBezTo>
                  <a:lnTo>
                    <a:pt x="412963" y="81"/>
                  </a:lnTo>
                  <a:cubicBezTo>
                    <a:pt x="412963" y="81"/>
                    <a:pt x="412963" y="81"/>
                    <a:pt x="413503" y="81"/>
                  </a:cubicBezTo>
                  <a:cubicBezTo>
                    <a:pt x="419440" y="-459"/>
                    <a:pt x="424837" y="1700"/>
                    <a:pt x="428076" y="6558"/>
                  </a:cubicBezTo>
                  <a:cubicBezTo>
                    <a:pt x="437252" y="18972"/>
                    <a:pt x="432934" y="46500"/>
                    <a:pt x="428076" y="57834"/>
                  </a:cubicBezTo>
                  <a:cubicBezTo>
                    <a:pt x="424298" y="70248"/>
                    <a:pt x="409184" y="91299"/>
                    <a:pt x="394612" y="97236"/>
                  </a:cubicBezTo>
                  <a:cubicBezTo>
                    <a:pt x="391913" y="98316"/>
                    <a:pt x="389214" y="98855"/>
                    <a:pt x="386515" y="98855"/>
                  </a:cubicBezTo>
                  <a:moveTo>
                    <a:pt x="383817" y="88600"/>
                  </a:moveTo>
                  <a:cubicBezTo>
                    <a:pt x="385975" y="89680"/>
                    <a:pt x="388674" y="89680"/>
                    <a:pt x="391373" y="88600"/>
                  </a:cubicBezTo>
                  <a:cubicBezTo>
                    <a:pt x="403247" y="83742"/>
                    <a:pt x="416202" y="65391"/>
                    <a:pt x="419440" y="54596"/>
                  </a:cubicBezTo>
                  <a:cubicBezTo>
                    <a:pt x="419440" y="54596"/>
                    <a:pt x="419440" y="54596"/>
                    <a:pt x="419440" y="54056"/>
                  </a:cubicBezTo>
                  <a:cubicBezTo>
                    <a:pt x="423218" y="44880"/>
                    <a:pt x="426457" y="20591"/>
                    <a:pt x="420519" y="11956"/>
                  </a:cubicBezTo>
                  <a:cubicBezTo>
                    <a:pt x="418900" y="9796"/>
                    <a:pt x="417281" y="9257"/>
                    <a:pt x="414582" y="9257"/>
                  </a:cubicBezTo>
                  <a:lnTo>
                    <a:pt x="414582" y="9257"/>
                  </a:lnTo>
                  <a:cubicBezTo>
                    <a:pt x="405407" y="11416"/>
                    <a:pt x="385975" y="42181"/>
                    <a:pt x="381118" y="67010"/>
                  </a:cubicBezTo>
                  <a:cubicBezTo>
                    <a:pt x="378959" y="77805"/>
                    <a:pt x="380038" y="85361"/>
                    <a:pt x="383277" y="88600"/>
                  </a:cubicBezTo>
                </a:path>
              </a:pathLst>
            </a:custGeom>
            <a:solidFill>
              <a:srgbClr val="678BBB"/>
            </a:solidFill>
            <a:ln w="5398" cap="flat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256" name="Vrije vorm 255">
              <a:extLst>
                <a:ext uri="{FF2B5EF4-FFF2-40B4-BE49-F238E27FC236}">
                  <a16:creationId xmlns:a16="http://schemas.microsoft.com/office/drawing/2014/main" id="{1A3F6D3E-3D7F-33F6-6A7F-2653224FA3D4}"/>
                </a:ext>
              </a:extLst>
            </p:cNvPr>
            <p:cNvSpPr/>
            <p:nvPr/>
          </p:nvSpPr>
          <p:spPr>
            <a:xfrm>
              <a:off x="7745952" y="4242737"/>
              <a:ext cx="64177" cy="21494"/>
            </a:xfrm>
            <a:custGeom>
              <a:avLst/>
              <a:gdLst>
                <a:gd name="csX0" fmla="*/ 22608 w 105189"/>
                <a:gd name="csY0" fmla="*/ 34150 h 35229"/>
                <a:gd name="csX1" fmla="*/ 25846 w 105189"/>
                <a:gd name="csY1" fmla="*/ 34150 h 35229"/>
                <a:gd name="csX2" fmla="*/ 68487 w 105189"/>
                <a:gd name="csY2" fmla="*/ 27133 h 35229"/>
                <a:gd name="csX3" fmla="*/ 83060 w 105189"/>
                <a:gd name="csY3" fmla="*/ 24434 h 35229"/>
                <a:gd name="csX4" fmla="*/ 105190 w 105189"/>
                <a:gd name="csY4" fmla="*/ 9321 h 35229"/>
                <a:gd name="csX5" fmla="*/ 94934 w 105189"/>
                <a:gd name="csY5" fmla="*/ 685 h 35229"/>
                <a:gd name="csX6" fmla="*/ 94934 w 105189"/>
                <a:gd name="csY6" fmla="*/ 685 h 35229"/>
                <a:gd name="csX7" fmla="*/ 94934 w 105189"/>
                <a:gd name="csY7" fmla="*/ 685 h 35229"/>
                <a:gd name="csX8" fmla="*/ 62549 w 105189"/>
                <a:gd name="csY8" fmla="*/ 1765 h 35229"/>
                <a:gd name="csX9" fmla="*/ 60390 w 105189"/>
                <a:gd name="csY9" fmla="*/ 1765 h 35229"/>
                <a:gd name="csX10" fmla="*/ 33403 w 105189"/>
                <a:gd name="csY10" fmla="*/ 3924 h 35229"/>
                <a:gd name="csX11" fmla="*/ 31244 w 105189"/>
                <a:gd name="csY11" fmla="*/ 3924 h 35229"/>
                <a:gd name="csX12" fmla="*/ 2097 w 105189"/>
                <a:gd name="csY12" fmla="*/ 13099 h 35229"/>
                <a:gd name="csX13" fmla="*/ 1558 w 105189"/>
                <a:gd name="csY13" fmla="*/ 14179 h 35229"/>
                <a:gd name="csX14" fmla="*/ 2097 w 105189"/>
                <a:gd name="csY14" fmla="*/ 27133 h 35229"/>
                <a:gd name="csX15" fmla="*/ 23148 w 105189"/>
                <a:gd name="csY15" fmla="*/ 35229 h 352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105189" h="35229">
                  <a:moveTo>
                    <a:pt x="22608" y="34150"/>
                  </a:moveTo>
                  <a:cubicBezTo>
                    <a:pt x="23687" y="34150"/>
                    <a:pt x="24767" y="34150"/>
                    <a:pt x="25846" y="34150"/>
                  </a:cubicBezTo>
                  <a:cubicBezTo>
                    <a:pt x="39340" y="33070"/>
                    <a:pt x="54453" y="29832"/>
                    <a:pt x="68487" y="27133"/>
                  </a:cubicBezTo>
                  <a:cubicBezTo>
                    <a:pt x="73344" y="26053"/>
                    <a:pt x="78202" y="24974"/>
                    <a:pt x="83060" y="24434"/>
                  </a:cubicBezTo>
                  <a:cubicBezTo>
                    <a:pt x="88457" y="23355"/>
                    <a:pt x="105190" y="18497"/>
                    <a:pt x="105190" y="9321"/>
                  </a:cubicBezTo>
                  <a:cubicBezTo>
                    <a:pt x="105190" y="5003"/>
                    <a:pt x="101411" y="1765"/>
                    <a:pt x="94934" y="685"/>
                  </a:cubicBezTo>
                  <a:cubicBezTo>
                    <a:pt x="94934" y="685"/>
                    <a:pt x="94934" y="685"/>
                    <a:pt x="94934" y="685"/>
                  </a:cubicBezTo>
                  <a:cubicBezTo>
                    <a:pt x="94934" y="685"/>
                    <a:pt x="94934" y="685"/>
                    <a:pt x="94934" y="685"/>
                  </a:cubicBezTo>
                  <a:cubicBezTo>
                    <a:pt x="86298" y="-934"/>
                    <a:pt x="73344" y="685"/>
                    <a:pt x="62549" y="1765"/>
                  </a:cubicBezTo>
                  <a:lnTo>
                    <a:pt x="60390" y="1765"/>
                  </a:lnTo>
                  <a:cubicBezTo>
                    <a:pt x="52834" y="2844"/>
                    <a:pt x="44198" y="3384"/>
                    <a:pt x="33403" y="3924"/>
                  </a:cubicBezTo>
                  <a:lnTo>
                    <a:pt x="31244" y="3924"/>
                  </a:lnTo>
                  <a:cubicBezTo>
                    <a:pt x="21528" y="3924"/>
                    <a:pt x="9114" y="5003"/>
                    <a:pt x="2097" y="13099"/>
                  </a:cubicBezTo>
                  <a:cubicBezTo>
                    <a:pt x="2097" y="13099"/>
                    <a:pt x="2097" y="13639"/>
                    <a:pt x="1558" y="14179"/>
                  </a:cubicBezTo>
                  <a:cubicBezTo>
                    <a:pt x="-602" y="18497"/>
                    <a:pt x="-602" y="23355"/>
                    <a:pt x="2097" y="27133"/>
                  </a:cubicBezTo>
                  <a:cubicBezTo>
                    <a:pt x="6415" y="33070"/>
                    <a:pt x="16131" y="35229"/>
                    <a:pt x="23148" y="35229"/>
                  </a:cubicBezTo>
                </a:path>
              </a:pathLst>
            </a:custGeom>
            <a:solidFill>
              <a:srgbClr val="E98600"/>
            </a:solidFill>
            <a:ln w="5398" cap="flat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257" name="Vrije vorm 256">
              <a:extLst>
                <a:ext uri="{FF2B5EF4-FFF2-40B4-BE49-F238E27FC236}">
                  <a16:creationId xmlns:a16="http://schemas.microsoft.com/office/drawing/2014/main" id="{9ADDC596-CAAC-880A-48BB-64379F6B3AD9}"/>
                </a:ext>
              </a:extLst>
            </p:cNvPr>
            <p:cNvSpPr/>
            <p:nvPr/>
          </p:nvSpPr>
          <p:spPr>
            <a:xfrm>
              <a:off x="7668460" y="4252950"/>
              <a:ext cx="72468" cy="37625"/>
            </a:xfrm>
            <a:custGeom>
              <a:avLst/>
              <a:gdLst>
                <a:gd name="csX0" fmla="*/ 117776 w 118778"/>
                <a:gd name="csY0" fmla="*/ 4995 h 61669"/>
                <a:gd name="csX1" fmla="*/ 116696 w 118778"/>
                <a:gd name="csY1" fmla="*/ 2836 h 61669"/>
                <a:gd name="csX2" fmla="*/ 116696 w 118778"/>
                <a:gd name="csY2" fmla="*/ 2836 h 61669"/>
                <a:gd name="csX3" fmla="*/ 104822 w 118778"/>
                <a:gd name="csY3" fmla="*/ 137 h 61669"/>
                <a:gd name="csX4" fmla="*/ 75675 w 118778"/>
                <a:gd name="csY4" fmla="*/ 7694 h 61669"/>
                <a:gd name="csX5" fmla="*/ 67579 w 118778"/>
                <a:gd name="csY5" fmla="*/ 10393 h 61669"/>
                <a:gd name="csX6" fmla="*/ 49767 w 118778"/>
                <a:gd name="csY6" fmla="*/ 15790 h 61669"/>
                <a:gd name="csX7" fmla="*/ 14144 w 118778"/>
                <a:gd name="csY7" fmla="*/ 29284 h 61669"/>
                <a:gd name="csX8" fmla="*/ 1730 w 118778"/>
                <a:gd name="csY8" fmla="*/ 56272 h 61669"/>
                <a:gd name="csX9" fmla="*/ 2809 w 118778"/>
                <a:gd name="csY9" fmla="*/ 57891 h 61669"/>
                <a:gd name="csX10" fmla="*/ 14144 w 118778"/>
                <a:gd name="csY10" fmla="*/ 61669 h 61669"/>
                <a:gd name="csX11" fmla="*/ 36274 w 118778"/>
                <a:gd name="csY11" fmla="*/ 54652 h 61669"/>
                <a:gd name="csX12" fmla="*/ 41131 w 118778"/>
                <a:gd name="csY12" fmla="*/ 52493 h 61669"/>
                <a:gd name="csX13" fmla="*/ 41671 w 118778"/>
                <a:gd name="csY13" fmla="*/ 52493 h 61669"/>
                <a:gd name="csX14" fmla="*/ 61642 w 118778"/>
                <a:gd name="csY14" fmla="*/ 44397 h 61669"/>
                <a:gd name="csX15" fmla="*/ 118315 w 118778"/>
                <a:gd name="csY15" fmla="*/ 5535 h 6166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118778" h="61669">
                  <a:moveTo>
                    <a:pt x="117776" y="4995"/>
                  </a:moveTo>
                  <a:cubicBezTo>
                    <a:pt x="117776" y="3916"/>
                    <a:pt x="117236" y="3376"/>
                    <a:pt x="116696" y="2836"/>
                  </a:cubicBezTo>
                  <a:cubicBezTo>
                    <a:pt x="116157" y="2297"/>
                    <a:pt x="116696" y="2836"/>
                    <a:pt x="116696" y="2836"/>
                  </a:cubicBezTo>
                  <a:cubicBezTo>
                    <a:pt x="114537" y="677"/>
                    <a:pt x="110219" y="-402"/>
                    <a:pt x="104822" y="137"/>
                  </a:cubicBezTo>
                  <a:cubicBezTo>
                    <a:pt x="95106" y="677"/>
                    <a:pt x="85391" y="4456"/>
                    <a:pt x="75675" y="7694"/>
                  </a:cubicBezTo>
                  <a:cubicBezTo>
                    <a:pt x="72977" y="8774"/>
                    <a:pt x="70278" y="9313"/>
                    <a:pt x="67579" y="10393"/>
                  </a:cubicBezTo>
                  <a:cubicBezTo>
                    <a:pt x="61642" y="12552"/>
                    <a:pt x="55705" y="14171"/>
                    <a:pt x="49767" y="15790"/>
                  </a:cubicBezTo>
                  <a:cubicBezTo>
                    <a:pt x="37893" y="19029"/>
                    <a:pt x="25479" y="22807"/>
                    <a:pt x="14144" y="29284"/>
                  </a:cubicBezTo>
                  <a:cubicBezTo>
                    <a:pt x="4428" y="35761"/>
                    <a:pt x="-3668" y="46556"/>
                    <a:pt x="1730" y="56272"/>
                  </a:cubicBezTo>
                  <a:cubicBezTo>
                    <a:pt x="1730" y="56272"/>
                    <a:pt x="2269" y="57351"/>
                    <a:pt x="2809" y="57891"/>
                  </a:cubicBezTo>
                  <a:cubicBezTo>
                    <a:pt x="6048" y="60590"/>
                    <a:pt x="9826" y="61669"/>
                    <a:pt x="14144" y="61669"/>
                  </a:cubicBezTo>
                  <a:cubicBezTo>
                    <a:pt x="21700" y="61669"/>
                    <a:pt x="29797" y="57891"/>
                    <a:pt x="36274" y="54652"/>
                  </a:cubicBezTo>
                  <a:cubicBezTo>
                    <a:pt x="37893" y="54112"/>
                    <a:pt x="39512" y="53033"/>
                    <a:pt x="41131" y="52493"/>
                  </a:cubicBezTo>
                  <a:cubicBezTo>
                    <a:pt x="41131" y="52493"/>
                    <a:pt x="41131" y="52493"/>
                    <a:pt x="41671" y="52493"/>
                  </a:cubicBezTo>
                  <a:cubicBezTo>
                    <a:pt x="44910" y="50334"/>
                    <a:pt x="53006" y="47636"/>
                    <a:pt x="61642" y="44397"/>
                  </a:cubicBezTo>
                  <a:cubicBezTo>
                    <a:pt x="96186" y="31443"/>
                    <a:pt x="122634" y="20648"/>
                    <a:pt x="118315" y="5535"/>
                  </a:cubicBezTo>
                </a:path>
              </a:pathLst>
            </a:custGeom>
            <a:solidFill>
              <a:srgbClr val="E98600"/>
            </a:solidFill>
            <a:ln w="5398" cap="flat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258" name="Vrije vorm 257">
              <a:extLst>
                <a:ext uri="{FF2B5EF4-FFF2-40B4-BE49-F238E27FC236}">
                  <a16:creationId xmlns:a16="http://schemas.microsoft.com/office/drawing/2014/main" id="{DE2EF0CD-5DD6-0BD8-3E38-B6E2D68A0927}"/>
                </a:ext>
              </a:extLst>
            </p:cNvPr>
            <p:cNvSpPr/>
            <p:nvPr/>
          </p:nvSpPr>
          <p:spPr>
            <a:xfrm>
              <a:off x="7620777" y="4291434"/>
              <a:ext cx="45774" cy="31084"/>
            </a:xfrm>
            <a:custGeom>
              <a:avLst/>
              <a:gdLst>
                <a:gd name="csX0" fmla="*/ 72866 w 75025"/>
                <a:gd name="csY0" fmla="*/ 1831 h 50948"/>
                <a:gd name="csX1" fmla="*/ 50197 w 75025"/>
                <a:gd name="csY1" fmla="*/ 2371 h 50948"/>
                <a:gd name="csX2" fmla="*/ 0 w 75025"/>
                <a:gd name="csY2" fmla="*/ 41773 h 50948"/>
                <a:gd name="csX3" fmla="*/ 10255 w 75025"/>
                <a:gd name="csY3" fmla="*/ 50948 h 50948"/>
                <a:gd name="csX4" fmla="*/ 10795 w 75025"/>
                <a:gd name="csY4" fmla="*/ 50948 h 50948"/>
                <a:gd name="csX5" fmla="*/ 10795 w 75025"/>
                <a:gd name="csY5" fmla="*/ 50948 h 50948"/>
                <a:gd name="csX6" fmla="*/ 41021 w 75025"/>
                <a:gd name="csY6" fmla="*/ 35296 h 50948"/>
                <a:gd name="csX7" fmla="*/ 51276 w 75025"/>
                <a:gd name="csY7" fmla="*/ 27200 h 50948"/>
                <a:gd name="csX8" fmla="*/ 51276 w 75025"/>
                <a:gd name="csY8" fmla="*/ 27200 h 50948"/>
                <a:gd name="csX9" fmla="*/ 59912 w 75025"/>
                <a:gd name="csY9" fmla="*/ 21802 h 50948"/>
                <a:gd name="csX10" fmla="*/ 75025 w 75025"/>
                <a:gd name="csY10" fmla="*/ 8848 h 50948"/>
                <a:gd name="csX11" fmla="*/ 73406 w 75025"/>
                <a:gd name="csY11" fmla="*/ 2911 h 50948"/>
                <a:gd name="csX12" fmla="*/ 72326 w 75025"/>
                <a:gd name="csY12" fmla="*/ 1831 h 509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75025" h="50948">
                  <a:moveTo>
                    <a:pt x="72866" y="1831"/>
                  </a:moveTo>
                  <a:cubicBezTo>
                    <a:pt x="68008" y="-1407"/>
                    <a:pt x="57753" y="212"/>
                    <a:pt x="50197" y="2371"/>
                  </a:cubicBezTo>
                  <a:cubicBezTo>
                    <a:pt x="40481" y="4530"/>
                    <a:pt x="540" y="28279"/>
                    <a:pt x="0" y="41773"/>
                  </a:cubicBezTo>
                  <a:cubicBezTo>
                    <a:pt x="0" y="43932"/>
                    <a:pt x="540" y="49869"/>
                    <a:pt x="10255" y="50948"/>
                  </a:cubicBezTo>
                  <a:cubicBezTo>
                    <a:pt x="10255" y="50948"/>
                    <a:pt x="10255" y="50948"/>
                    <a:pt x="10795" y="50948"/>
                  </a:cubicBezTo>
                  <a:lnTo>
                    <a:pt x="10795" y="50948"/>
                  </a:lnTo>
                  <a:cubicBezTo>
                    <a:pt x="23749" y="50948"/>
                    <a:pt x="32925" y="42312"/>
                    <a:pt x="41021" y="35296"/>
                  </a:cubicBezTo>
                  <a:cubicBezTo>
                    <a:pt x="44260" y="32057"/>
                    <a:pt x="47498" y="29358"/>
                    <a:pt x="51276" y="27200"/>
                  </a:cubicBezTo>
                  <a:cubicBezTo>
                    <a:pt x="51276" y="27200"/>
                    <a:pt x="51276" y="27200"/>
                    <a:pt x="51276" y="27200"/>
                  </a:cubicBezTo>
                  <a:cubicBezTo>
                    <a:pt x="52895" y="25580"/>
                    <a:pt x="56674" y="23961"/>
                    <a:pt x="59912" y="21802"/>
                  </a:cubicBezTo>
                  <a:cubicBezTo>
                    <a:pt x="67469" y="17484"/>
                    <a:pt x="73946" y="13706"/>
                    <a:pt x="75025" y="8848"/>
                  </a:cubicBezTo>
                  <a:cubicBezTo>
                    <a:pt x="75025" y="6689"/>
                    <a:pt x="75025" y="4530"/>
                    <a:pt x="73406" y="2911"/>
                  </a:cubicBezTo>
                  <a:cubicBezTo>
                    <a:pt x="73406" y="2911"/>
                    <a:pt x="72866" y="2371"/>
                    <a:pt x="72326" y="1831"/>
                  </a:cubicBezTo>
                </a:path>
              </a:pathLst>
            </a:custGeom>
            <a:solidFill>
              <a:srgbClr val="E98600"/>
            </a:solidFill>
            <a:ln w="5398" cap="flat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259" name="Vrije vorm 258">
              <a:extLst>
                <a:ext uri="{FF2B5EF4-FFF2-40B4-BE49-F238E27FC236}">
                  <a16:creationId xmlns:a16="http://schemas.microsoft.com/office/drawing/2014/main" id="{7E866544-AD87-DCE9-A1BC-E7AD4C1B5DCE}"/>
                </a:ext>
              </a:extLst>
            </p:cNvPr>
            <p:cNvSpPr/>
            <p:nvPr/>
          </p:nvSpPr>
          <p:spPr>
            <a:xfrm>
              <a:off x="7700084" y="4252772"/>
              <a:ext cx="306349" cy="233414"/>
            </a:xfrm>
            <a:custGeom>
              <a:avLst/>
              <a:gdLst>
                <a:gd name="csX0" fmla="*/ 501520 w 502117"/>
                <a:gd name="csY0" fmla="*/ 189343 h 382573"/>
                <a:gd name="csX1" fmla="*/ 499361 w 502117"/>
                <a:gd name="csY1" fmla="*/ 169912 h 382573"/>
                <a:gd name="csX2" fmla="*/ 497202 w 502117"/>
                <a:gd name="csY2" fmla="*/ 150481 h 382573"/>
                <a:gd name="csX3" fmla="*/ 497202 w 502117"/>
                <a:gd name="csY3" fmla="*/ 145623 h 382573"/>
                <a:gd name="csX4" fmla="*/ 489645 w 502117"/>
                <a:gd name="csY4" fmla="*/ 108380 h 382573"/>
                <a:gd name="csX5" fmla="*/ 450783 w 502117"/>
                <a:gd name="csY5" fmla="*/ 73296 h 382573"/>
                <a:gd name="csX6" fmla="*/ 418398 w 502117"/>
                <a:gd name="csY6" fmla="*/ 46849 h 382573"/>
                <a:gd name="csX7" fmla="*/ 410302 w 502117"/>
                <a:gd name="csY7" fmla="*/ 33895 h 382573"/>
                <a:gd name="csX8" fmla="*/ 396268 w 502117"/>
                <a:gd name="csY8" fmla="*/ 13384 h 382573"/>
                <a:gd name="csX9" fmla="*/ 347151 w 502117"/>
                <a:gd name="csY9" fmla="*/ 2049 h 382573"/>
                <a:gd name="csX10" fmla="*/ 322862 w 502117"/>
                <a:gd name="csY10" fmla="*/ 9066 h 382573"/>
                <a:gd name="csX11" fmla="*/ 291017 w 502117"/>
                <a:gd name="csY11" fmla="*/ 17702 h 382573"/>
                <a:gd name="csX12" fmla="*/ 285620 w 502117"/>
                <a:gd name="csY12" fmla="*/ 19321 h 382573"/>
                <a:gd name="csX13" fmla="*/ 272666 w 502117"/>
                <a:gd name="csY13" fmla="*/ 22560 h 382573"/>
                <a:gd name="csX14" fmla="*/ 251616 w 502117"/>
                <a:gd name="csY14" fmla="*/ 25798 h 382573"/>
                <a:gd name="csX15" fmla="*/ 227327 w 502117"/>
                <a:gd name="csY15" fmla="*/ 30656 h 382573"/>
                <a:gd name="csX16" fmla="*/ 227327 w 502117"/>
                <a:gd name="csY16" fmla="*/ 30656 h 382573"/>
                <a:gd name="csX17" fmla="*/ 219770 w 502117"/>
                <a:gd name="csY17" fmla="*/ 44690 h 382573"/>
                <a:gd name="csX18" fmla="*/ 219770 w 502117"/>
                <a:gd name="csY18" fmla="*/ 44690 h 382573"/>
                <a:gd name="csX19" fmla="*/ 219770 w 502117"/>
                <a:gd name="csY19" fmla="*/ 44690 h 382573"/>
                <a:gd name="csX20" fmla="*/ 217611 w 502117"/>
                <a:gd name="csY20" fmla="*/ 43070 h 382573"/>
                <a:gd name="csX21" fmla="*/ 150142 w 502117"/>
                <a:gd name="csY21" fmla="*/ 34974 h 382573"/>
                <a:gd name="csX22" fmla="*/ 112900 w 502117"/>
                <a:gd name="csY22" fmla="*/ 51706 h 382573"/>
                <a:gd name="csX23" fmla="*/ 88071 w 502117"/>
                <a:gd name="csY23" fmla="*/ 63041 h 382573"/>
                <a:gd name="csX24" fmla="*/ 24381 w 502117"/>
                <a:gd name="csY24" fmla="*/ 108380 h 382573"/>
                <a:gd name="csX25" fmla="*/ 92 w 502117"/>
                <a:gd name="csY25" fmla="*/ 181786 h 382573"/>
                <a:gd name="csX26" fmla="*/ 1171 w 502117"/>
                <a:gd name="csY26" fmla="*/ 206615 h 382573"/>
                <a:gd name="csX27" fmla="*/ 2251 w 502117"/>
                <a:gd name="csY27" fmla="*/ 229824 h 382573"/>
                <a:gd name="csX28" fmla="*/ 2251 w 502117"/>
                <a:gd name="csY28" fmla="*/ 233602 h 382573"/>
                <a:gd name="csX29" fmla="*/ 5489 w 502117"/>
                <a:gd name="csY29" fmla="*/ 276242 h 382573"/>
                <a:gd name="csX30" fmla="*/ 38954 w 502117"/>
                <a:gd name="csY30" fmla="*/ 288657 h 382573"/>
                <a:gd name="csX31" fmla="*/ 65402 w 502117"/>
                <a:gd name="csY31" fmla="*/ 289736 h 382573"/>
                <a:gd name="csX32" fmla="*/ 91849 w 502117"/>
                <a:gd name="csY32" fmla="*/ 290816 h 382573"/>
                <a:gd name="csX33" fmla="*/ 106423 w 502117"/>
                <a:gd name="csY33" fmla="*/ 292975 h 382573"/>
                <a:gd name="csX34" fmla="*/ 107502 w 502117"/>
                <a:gd name="csY34" fmla="*/ 292975 h 382573"/>
                <a:gd name="csX35" fmla="*/ 170653 w 502117"/>
                <a:gd name="csY35" fmla="*/ 292435 h 382573"/>
                <a:gd name="csX36" fmla="*/ 205197 w 502117"/>
                <a:gd name="csY36" fmla="*/ 295673 h 382573"/>
                <a:gd name="csX37" fmla="*/ 209515 w 502117"/>
                <a:gd name="csY37" fmla="*/ 319422 h 382573"/>
                <a:gd name="csX38" fmla="*/ 212753 w 502117"/>
                <a:gd name="csY38" fmla="*/ 346950 h 382573"/>
                <a:gd name="csX39" fmla="*/ 212753 w 502117"/>
                <a:gd name="csY39" fmla="*/ 346950 h 382573"/>
                <a:gd name="csX40" fmla="*/ 242979 w 502117"/>
                <a:gd name="csY40" fmla="*/ 363142 h 382573"/>
                <a:gd name="csX41" fmla="*/ 264030 w 502117"/>
                <a:gd name="csY41" fmla="*/ 372318 h 382573"/>
                <a:gd name="csX42" fmla="*/ 294256 w 502117"/>
                <a:gd name="csY42" fmla="*/ 382573 h 382573"/>
                <a:gd name="csX43" fmla="*/ 314226 w 502117"/>
                <a:gd name="csY43" fmla="*/ 378255 h 382573"/>
                <a:gd name="csX44" fmla="*/ 329879 w 502117"/>
                <a:gd name="csY44" fmla="*/ 373937 h 382573"/>
                <a:gd name="csX45" fmla="*/ 354168 w 502117"/>
                <a:gd name="csY45" fmla="*/ 373937 h 382573"/>
                <a:gd name="csX46" fmla="*/ 363344 w 502117"/>
                <a:gd name="csY46" fmla="*/ 374477 h 382573"/>
                <a:gd name="csX47" fmla="*/ 364423 w 502117"/>
                <a:gd name="csY47" fmla="*/ 374477 h 382573"/>
                <a:gd name="csX48" fmla="*/ 409222 w 502117"/>
                <a:gd name="csY48" fmla="*/ 376096 h 382573"/>
                <a:gd name="csX49" fmla="*/ 464817 w 502117"/>
                <a:gd name="csY49" fmla="*/ 341012 h 382573"/>
                <a:gd name="csX50" fmla="*/ 466436 w 502117"/>
                <a:gd name="csY50" fmla="*/ 321581 h 382573"/>
                <a:gd name="csX51" fmla="*/ 470754 w 502117"/>
                <a:gd name="csY51" fmla="*/ 288657 h 382573"/>
                <a:gd name="csX52" fmla="*/ 483708 w 502117"/>
                <a:gd name="csY52" fmla="*/ 259510 h 382573"/>
                <a:gd name="csX53" fmla="*/ 492344 w 502117"/>
                <a:gd name="csY53" fmla="*/ 241698 h 382573"/>
                <a:gd name="csX54" fmla="*/ 502059 w 502117"/>
                <a:gd name="csY54" fmla="*/ 187723 h 38257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</a:cxnLst>
              <a:rect l="l" t="t" r="r" b="b"/>
              <a:pathLst>
                <a:path w="502117" h="382573">
                  <a:moveTo>
                    <a:pt x="501520" y="189343"/>
                  </a:moveTo>
                  <a:cubicBezTo>
                    <a:pt x="501520" y="182866"/>
                    <a:pt x="499901" y="175849"/>
                    <a:pt x="499361" y="169912"/>
                  </a:cubicBezTo>
                  <a:cubicBezTo>
                    <a:pt x="498281" y="162895"/>
                    <a:pt x="497202" y="156958"/>
                    <a:pt x="497202" y="150481"/>
                  </a:cubicBezTo>
                  <a:lnTo>
                    <a:pt x="497202" y="145623"/>
                  </a:lnTo>
                  <a:cubicBezTo>
                    <a:pt x="496662" y="133209"/>
                    <a:pt x="496122" y="120255"/>
                    <a:pt x="489645" y="108380"/>
                  </a:cubicBezTo>
                  <a:cubicBezTo>
                    <a:pt x="480469" y="93267"/>
                    <a:pt x="465356" y="83012"/>
                    <a:pt x="450783" y="73296"/>
                  </a:cubicBezTo>
                  <a:cubicBezTo>
                    <a:pt x="438369" y="65200"/>
                    <a:pt x="426494" y="57104"/>
                    <a:pt x="418398" y="46849"/>
                  </a:cubicBezTo>
                  <a:cubicBezTo>
                    <a:pt x="415699" y="43070"/>
                    <a:pt x="413001" y="38752"/>
                    <a:pt x="410302" y="33895"/>
                  </a:cubicBezTo>
                  <a:cubicBezTo>
                    <a:pt x="405984" y="26878"/>
                    <a:pt x="402206" y="19861"/>
                    <a:pt x="396268" y="13384"/>
                  </a:cubicBezTo>
                  <a:cubicBezTo>
                    <a:pt x="385473" y="970"/>
                    <a:pt x="367662" y="-2808"/>
                    <a:pt x="347151" y="2049"/>
                  </a:cubicBezTo>
                  <a:cubicBezTo>
                    <a:pt x="339055" y="4208"/>
                    <a:pt x="331498" y="6367"/>
                    <a:pt x="322862" y="9066"/>
                  </a:cubicBezTo>
                  <a:cubicBezTo>
                    <a:pt x="312607" y="12305"/>
                    <a:pt x="301272" y="15543"/>
                    <a:pt x="291017" y="17702"/>
                  </a:cubicBezTo>
                  <a:cubicBezTo>
                    <a:pt x="289398" y="17702"/>
                    <a:pt x="287239" y="18782"/>
                    <a:pt x="285620" y="19321"/>
                  </a:cubicBezTo>
                  <a:cubicBezTo>
                    <a:pt x="281302" y="20401"/>
                    <a:pt x="276984" y="21480"/>
                    <a:pt x="272666" y="22560"/>
                  </a:cubicBezTo>
                  <a:cubicBezTo>
                    <a:pt x="265649" y="24719"/>
                    <a:pt x="258632" y="25259"/>
                    <a:pt x="251616" y="25798"/>
                  </a:cubicBezTo>
                  <a:cubicBezTo>
                    <a:pt x="243519" y="26878"/>
                    <a:pt x="235423" y="27418"/>
                    <a:pt x="227327" y="30656"/>
                  </a:cubicBezTo>
                  <a:cubicBezTo>
                    <a:pt x="227327" y="30656"/>
                    <a:pt x="227327" y="30656"/>
                    <a:pt x="227327" y="30656"/>
                  </a:cubicBezTo>
                  <a:cubicBezTo>
                    <a:pt x="221929" y="33355"/>
                    <a:pt x="220850" y="39832"/>
                    <a:pt x="219770" y="44690"/>
                  </a:cubicBezTo>
                  <a:cubicBezTo>
                    <a:pt x="219770" y="44690"/>
                    <a:pt x="219770" y="44690"/>
                    <a:pt x="219770" y="44690"/>
                  </a:cubicBezTo>
                  <a:cubicBezTo>
                    <a:pt x="219770" y="44690"/>
                    <a:pt x="219770" y="44690"/>
                    <a:pt x="219770" y="44690"/>
                  </a:cubicBezTo>
                  <a:cubicBezTo>
                    <a:pt x="219231" y="44150"/>
                    <a:pt x="218151" y="43610"/>
                    <a:pt x="217611" y="43070"/>
                  </a:cubicBezTo>
                  <a:cubicBezTo>
                    <a:pt x="193862" y="23100"/>
                    <a:pt x="176051" y="24719"/>
                    <a:pt x="150142" y="34974"/>
                  </a:cubicBezTo>
                  <a:cubicBezTo>
                    <a:pt x="137728" y="40372"/>
                    <a:pt x="125314" y="46309"/>
                    <a:pt x="112900" y="51706"/>
                  </a:cubicBezTo>
                  <a:cubicBezTo>
                    <a:pt x="104803" y="55485"/>
                    <a:pt x="96167" y="59263"/>
                    <a:pt x="88071" y="63041"/>
                  </a:cubicBezTo>
                  <a:cubicBezTo>
                    <a:pt x="64322" y="73296"/>
                    <a:pt x="40033" y="86250"/>
                    <a:pt x="24381" y="108380"/>
                  </a:cubicBezTo>
                  <a:cubicBezTo>
                    <a:pt x="9807" y="129970"/>
                    <a:pt x="632" y="156958"/>
                    <a:pt x="92" y="181786"/>
                  </a:cubicBezTo>
                  <a:cubicBezTo>
                    <a:pt x="92" y="190422"/>
                    <a:pt x="92" y="198518"/>
                    <a:pt x="1171" y="206615"/>
                  </a:cubicBezTo>
                  <a:cubicBezTo>
                    <a:pt x="2251" y="214711"/>
                    <a:pt x="2791" y="222807"/>
                    <a:pt x="2251" y="229824"/>
                  </a:cubicBezTo>
                  <a:lnTo>
                    <a:pt x="2251" y="233602"/>
                  </a:lnTo>
                  <a:cubicBezTo>
                    <a:pt x="-448" y="253033"/>
                    <a:pt x="-2067" y="266527"/>
                    <a:pt x="5489" y="276242"/>
                  </a:cubicBezTo>
                  <a:cubicBezTo>
                    <a:pt x="11427" y="283259"/>
                    <a:pt x="21682" y="287037"/>
                    <a:pt x="38954" y="288657"/>
                  </a:cubicBezTo>
                  <a:cubicBezTo>
                    <a:pt x="47590" y="289736"/>
                    <a:pt x="56766" y="289736"/>
                    <a:pt x="65402" y="289736"/>
                  </a:cubicBezTo>
                  <a:cubicBezTo>
                    <a:pt x="74038" y="289736"/>
                    <a:pt x="83213" y="289736"/>
                    <a:pt x="91849" y="290816"/>
                  </a:cubicBezTo>
                  <a:cubicBezTo>
                    <a:pt x="96707" y="291355"/>
                    <a:pt x="101565" y="292435"/>
                    <a:pt x="106423" y="292975"/>
                  </a:cubicBezTo>
                  <a:lnTo>
                    <a:pt x="107502" y="292975"/>
                  </a:lnTo>
                  <a:cubicBezTo>
                    <a:pt x="127473" y="297293"/>
                    <a:pt x="147983" y="296753"/>
                    <a:pt x="170653" y="292435"/>
                  </a:cubicBezTo>
                  <a:cubicBezTo>
                    <a:pt x="182527" y="290276"/>
                    <a:pt x="197101" y="288657"/>
                    <a:pt x="205197" y="295673"/>
                  </a:cubicBezTo>
                  <a:cubicBezTo>
                    <a:pt x="211674" y="301071"/>
                    <a:pt x="211134" y="308088"/>
                    <a:pt x="209515" y="319422"/>
                  </a:cubicBezTo>
                  <a:cubicBezTo>
                    <a:pt x="208436" y="328598"/>
                    <a:pt x="206816" y="338314"/>
                    <a:pt x="212753" y="346950"/>
                  </a:cubicBezTo>
                  <a:cubicBezTo>
                    <a:pt x="212753" y="346950"/>
                    <a:pt x="212753" y="346950"/>
                    <a:pt x="212753" y="346950"/>
                  </a:cubicBezTo>
                  <a:cubicBezTo>
                    <a:pt x="218691" y="354506"/>
                    <a:pt x="230565" y="358824"/>
                    <a:pt x="242979" y="363142"/>
                  </a:cubicBezTo>
                  <a:cubicBezTo>
                    <a:pt x="250536" y="365841"/>
                    <a:pt x="258092" y="368540"/>
                    <a:pt x="264030" y="372318"/>
                  </a:cubicBezTo>
                  <a:cubicBezTo>
                    <a:pt x="277523" y="379874"/>
                    <a:pt x="286159" y="382573"/>
                    <a:pt x="294256" y="382573"/>
                  </a:cubicBezTo>
                  <a:cubicBezTo>
                    <a:pt x="302352" y="382573"/>
                    <a:pt x="306670" y="380954"/>
                    <a:pt x="314226" y="378255"/>
                  </a:cubicBezTo>
                  <a:cubicBezTo>
                    <a:pt x="318544" y="376636"/>
                    <a:pt x="323942" y="375017"/>
                    <a:pt x="329879" y="373937"/>
                  </a:cubicBezTo>
                  <a:cubicBezTo>
                    <a:pt x="337436" y="372858"/>
                    <a:pt x="345532" y="373397"/>
                    <a:pt x="354168" y="373937"/>
                  </a:cubicBezTo>
                  <a:cubicBezTo>
                    <a:pt x="357406" y="373937"/>
                    <a:pt x="360105" y="373937"/>
                    <a:pt x="363344" y="374477"/>
                  </a:cubicBezTo>
                  <a:lnTo>
                    <a:pt x="364423" y="374477"/>
                  </a:lnTo>
                  <a:cubicBezTo>
                    <a:pt x="378996" y="375017"/>
                    <a:pt x="394649" y="376096"/>
                    <a:pt x="409222" y="376096"/>
                  </a:cubicBezTo>
                  <a:cubicBezTo>
                    <a:pt x="443227" y="378255"/>
                    <a:pt x="461038" y="366920"/>
                    <a:pt x="464817" y="341012"/>
                  </a:cubicBezTo>
                  <a:cubicBezTo>
                    <a:pt x="465896" y="334535"/>
                    <a:pt x="465896" y="328058"/>
                    <a:pt x="466436" y="321581"/>
                  </a:cubicBezTo>
                  <a:cubicBezTo>
                    <a:pt x="466436" y="310247"/>
                    <a:pt x="467516" y="299452"/>
                    <a:pt x="470754" y="288657"/>
                  </a:cubicBezTo>
                  <a:cubicBezTo>
                    <a:pt x="473992" y="278941"/>
                    <a:pt x="478850" y="269226"/>
                    <a:pt x="483708" y="259510"/>
                  </a:cubicBezTo>
                  <a:cubicBezTo>
                    <a:pt x="486946" y="253573"/>
                    <a:pt x="489645" y="247636"/>
                    <a:pt x="492344" y="241698"/>
                  </a:cubicBezTo>
                  <a:cubicBezTo>
                    <a:pt x="499361" y="226046"/>
                    <a:pt x="502599" y="207154"/>
                    <a:pt x="502059" y="187723"/>
                  </a:cubicBezTo>
                </a:path>
              </a:pathLst>
            </a:custGeom>
            <a:solidFill>
              <a:srgbClr val="E98600"/>
            </a:solidFill>
            <a:ln w="5398" cap="flat">
              <a:noFill/>
              <a:prstDash val="solid"/>
              <a:miter/>
            </a:ln>
          </p:spPr>
          <p:txBody>
            <a:bodyPr/>
            <a:lstStyle/>
            <a:p>
              <a:endParaRPr lang="nl-NL" dirty="0"/>
            </a:p>
          </p:txBody>
        </p:sp>
        <p:sp>
          <p:nvSpPr>
            <p:cNvPr id="260" name="Vrije vorm 259">
              <a:extLst>
                <a:ext uri="{FF2B5EF4-FFF2-40B4-BE49-F238E27FC236}">
                  <a16:creationId xmlns:a16="http://schemas.microsoft.com/office/drawing/2014/main" id="{EC3C559E-9001-B58C-6C25-E5B036E46952}"/>
                </a:ext>
              </a:extLst>
            </p:cNvPr>
            <p:cNvSpPr/>
            <p:nvPr/>
          </p:nvSpPr>
          <p:spPr>
            <a:xfrm>
              <a:off x="7823716" y="4232225"/>
              <a:ext cx="43136" cy="19162"/>
            </a:xfrm>
            <a:custGeom>
              <a:avLst/>
              <a:gdLst>
                <a:gd name="csX0" fmla="*/ 10116 w 70702"/>
                <a:gd name="csY0" fmla="*/ 31408 h 31407"/>
                <a:gd name="csX1" fmla="*/ 11196 w 70702"/>
                <a:gd name="csY1" fmla="*/ 31408 h 31407"/>
                <a:gd name="csX2" fmla="*/ 19832 w 70702"/>
                <a:gd name="csY2" fmla="*/ 29249 h 31407"/>
                <a:gd name="csX3" fmla="*/ 25769 w 70702"/>
                <a:gd name="csY3" fmla="*/ 27630 h 31407"/>
                <a:gd name="csX4" fmla="*/ 27928 w 70702"/>
                <a:gd name="csY4" fmla="*/ 27630 h 31407"/>
                <a:gd name="csX5" fmla="*/ 68949 w 70702"/>
                <a:gd name="csY5" fmla="*/ 12516 h 31407"/>
                <a:gd name="csX6" fmla="*/ 69489 w 70702"/>
                <a:gd name="csY6" fmla="*/ 11977 h 31407"/>
                <a:gd name="csX7" fmla="*/ 69489 w 70702"/>
                <a:gd name="csY7" fmla="*/ 4420 h 31407"/>
                <a:gd name="csX8" fmla="*/ 55455 w 70702"/>
                <a:gd name="csY8" fmla="*/ 102 h 31407"/>
                <a:gd name="csX9" fmla="*/ 55455 w 70702"/>
                <a:gd name="csY9" fmla="*/ 102 h 31407"/>
                <a:gd name="csX10" fmla="*/ 54376 w 70702"/>
                <a:gd name="csY10" fmla="*/ 102 h 31407"/>
                <a:gd name="csX11" fmla="*/ 43041 w 70702"/>
                <a:gd name="csY11" fmla="*/ 1182 h 31407"/>
                <a:gd name="csX12" fmla="*/ 13894 w 70702"/>
                <a:gd name="csY12" fmla="*/ 6040 h 31407"/>
                <a:gd name="csX13" fmla="*/ 3639 w 70702"/>
                <a:gd name="csY13" fmla="*/ 12516 h 31407"/>
                <a:gd name="csX14" fmla="*/ 1480 w 70702"/>
                <a:gd name="csY14" fmla="*/ 27090 h 31407"/>
                <a:gd name="csX15" fmla="*/ 10656 w 70702"/>
                <a:gd name="csY15" fmla="*/ 31408 h 314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70702" h="31407">
                  <a:moveTo>
                    <a:pt x="10116" y="31408"/>
                  </a:moveTo>
                  <a:cubicBezTo>
                    <a:pt x="10116" y="31408"/>
                    <a:pt x="10656" y="31408"/>
                    <a:pt x="11196" y="31408"/>
                  </a:cubicBezTo>
                  <a:cubicBezTo>
                    <a:pt x="14434" y="31408"/>
                    <a:pt x="17133" y="30328"/>
                    <a:pt x="19832" y="29249"/>
                  </a:cubicBezTo>
                  <a:cubicBezTo>
                    <a:pt x="21991" y="28709"/>
                    <a:pt x="23610" y="28169"/>
                    <a:pt x="25769" y="27630"/>
                  </a:cubicBezTo>
                  <a:lnTo>
                    <a:pt x="27928" y="27630"/>
                  </a:lnTo>
                  <a:cubicBezTo>
                    <a:pt x="40882" y="24931"/>
                    <a:pt x="58694" y="21153"/>
                    <a:pt x="68949" y="12516"/>
                  </a:cubicBezTo>
                  <a:cubicBezTo>
                    <a:pt x="68949" y="12516"/>
                    <a:pt x="68949" y="12516"/>
                    <a:pt x="69489" y="11977"/>
                  </a:cubicBezTo>
                  <a:cubicBezTo>
                    <a:pt x="71108" y="9818"/>
                    <a:pt x="71108" y="6579"/>
                    <a:pt x="69489" y="4420"/>
                  </a:cubicBezTo>
                  <a:cubicBezTo>
                    <a:pt x="66790" y="1182"/>
                    <a:pt x="61392" y="-437"/>
                    <a:pt x="55455" y="102"/>
                  </a:cubicBezTo>
                  <a:cubicBezTo>
                    <a:pt x="55455" y="102"/>
                    <a:pt x="55455" y="102"/>
                    <a:pt x="55455" y="102"/>
                  </a:cubicBezTo>
                  <a:cubicBezTo>
                    <a:pt x="55455" y="102"/>
                    <a:pt x="54915" y="102"/>
                    <a:pt x="54376" y="102"/>
                  </a:cubicBezTo>
                  <a:cubicBezTo>
                    <a:pt x="50597" y="102"/>
                    <a:pt x="46819" y="1182"/>
                    <a:pt x="43041" y="1182"/>
                  </a:cubicBezTo>
                  <a:cubicBezTo>
                    <a:pt x="33325" y="2261"/>
                    <a:pt x="23610" y="3341"/>
                    <a:pt x="13894" y="6040"/>
                  </a:cubicBezTo>
                  <a:cubicBezTo>
                    <a:pt x="9576" y="7659"/>
                    <a:pt x="5798" y="9818"/>
                    <a:pt x="3639" y="12516"/>
                  </a:cubicBezTo>
                  <a:cubicBezTo>
                    <a:pt x="940" y="15755"/>
                    <a:pt x="-1758" y="22232"/>
                    <a:pt x="1480" y="27090"/>
                  </a:cubicBezTo>
                  <a:cubicBezTo>
                    <a:pt x="3099" y="29789"/>
                    <a:pt x="6877" y="31408"/>
                    <a:pt x="10656" y="31408"/>
                  </a:cubicBezTo>
                </a:path>
              </a:pathLst>
            </a:custGeom>
            <a:solidFill>
              <a:srgbClr val="E98600"/>
            </a:solidFill>
            <a:ln w="5398" cap="flat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261" name="Vrije vorm 260">
              <a:extLst>
                <a:ext uri="{FF2B5EF4-FFF2-40B4-BE49-F238E27FC236}">
                  <a16:creationId xmlns:a16="http://schemas.microsoft.com/office/drawing/2014/main" id="{5B2BCD83-F506-0A8A-3069-5E210656A890}"/>
                </a:ext>
              </a:extLst>
            </p:cNvPr>
            <p:cNvSpPr/>
            <p:nvPr/>
          </p:nvSpPr>
          <p:spPr>
            <a:xfrm>
              <a:off x="7378734" y="4388457"/>
              <a:ext cx="423542" cy="593669"/>
            </a:xfrm>
            <a:custGeom>
              <a:avLst/>
              <a:gdLst>
                <a:gd name="csX0" fmla="*/ 592645 w 694201"/>
                <a:gd name="csY0" fmla="*/ 70041 h 973043"/>
                <a:gd name="csX1" fmla="*/ 593725 w 694201"/>
                <a:gd name="csY1" fmla="*/ 146686 h 973043"/>
                <a:gd name="csX2" fmla="*/ 594265 w 694201"/>
                <a:gd name="csY2" fmla="*/ 147226 h 973043"/>
                <a:gd name="csX3" fmla="*/ 642303 w 694201"/>
                <a:gd name="csY3" fmla="*/ 157481 h 973043"/>
                <a:gd name="csX4" fmla="*/ 648240 w 694201"/>
                <a:gd name="csY4" fmla="*/ 156401 h 973043"/>
                <a:gd name="csX5" fmla="*/ 614235 w 694201"/>
                <a:gd name="csY5" fmla="*/ 161259 h 973043"/>
                <a:gd name="csX6" fmla="*/ 552704 w 694201"/>
                <a:gd name="csY6" fmla="*/ 178531 h 973043"/>
                <a:gd name="csX7" fmla="*/ 494951 w 694201"/>
                <a:gd name="csY7" fmla="*/ 219552 h 973043"/>
                <a:gd name="csX8" fmla="*/ 460407 w 694201"/>
                <a:gd name="csY8" fmla="*/ 259494 h 973043"/>
                <a:gd name="csX9" fmla="*/ 464725 w 694201"/>
                <a:gd name="csY9" fmla="*/ 274067 h 973043"/>
                <a:gd name="csX10" fmla="*/ 444214 w 694201"/>
                <a:gd name="csY10" fmla="*/ 262732 h 973043"/>
                <a:gd name="csX11" fmla="*/ 442595 w 694201"/>
                <a:gd name="csY11" fmla="*/ 260033 h 973043"/>
                <a:gd name="csX12" fmla="*/ 447993 w 694201"/>
                <a:gd name="csY12" fmla="*/ 190406 h 973043"/>
                <a:gd name="csX13" fmla="*/ 444214 w 694201"/>
                <a:gd name="csY13" fmla="*/ 160180 h 973043"/>
                <a:gd name="csX14" fmla="*/ 462026 w 694201"/>
                <a:gd name="csY14" fmla="*/ 152083 h 973043"/>
                <a:gd name="csX15" fmla="*/ 479838 w 694201"/>
                <a:gd name="csY15" fmla="*/ 147226 h 973043"/>
                <a:gd name="csX16" fmla="*/ 504126 w 694201"/>
                <a:gd name="csY16" fmla="*/ 112682 h 973043"/>
                <a:gd name="csX17" fmla="*/ 478218 w 694201"/>
                <a:gd name="csY17" fmla="*/ 83535 h 973043"/>
                <a:gd name="csX18" fmla="*/ 463105 w 694201"/>
                <a:gd name="csY18" fmla="*/ 53849 h 973043"/>
                <a:gd name="csX19" fmla="*/ 452850 w 694201"/>
                <a:gd name="csY19" fmla="*/ 25242 h 973043"/>
                <a:gd name="csX20" fmla="*/ 411829 w 694201"/>
                <a:gd name="csY20" fmla="*/ 13368 h 973043"/>
                <a:gd name="csX21" fmla="*/ 394557 w 694201"/>
                <a:gd name="csY21" fmla="*/ 13907 h 973043"/>
                <a:gd name="csX22" fmla="*/ 382143 w 694201"/>
                <a:gd name="csY22" fmla="*/ 6891 h 973043"/>
                <a:gd name="csX23" fmla="*/ 372428 w 694201"/>
                <a:gd name="csY23" fmla="*/ 414 h 973043"/>
                <a:gd name="csX24" fmla="*/ 371348 w 694201"/>
                <a:gd name="csY24" fmla="*/ 414 h 973043"/>
                <a:gd name="csX25" fmla="*/ 356775 w 694201"/>
                <a:gd name="csY25" fmla="*/ 3112 h 973043"/>
                <a:gd name="csX26" fmla="*/ 342741 w 694201"/>
                <a:gd name="csY26" fmla="*/ 40355 h 973043"/>
                <a:gd name="csX27" fmla="*/ 340043 w 694201"/>
                <a:gd name="csY27" fmla="*/ 55468 h 973043"/>
                <a:gd name="csX28" fmla="*/ 321691 w 694201"/>
                <a:gd name="csY28" fmla="*/ 139130 h 973043"/>
                <a:gd name="csX29" fmla="*/ 286068 w 694201"/>
                <a:gd name="csY29" fmla="*/ 265971 h 973043"/>
                <a:gd name="csX30" fmla="*/ 273653 w 694201"/>
                <a:gd name="csY30" fmla="*/ 289720 h 973043"/>
                <a:gd name="csX31" fmla="*/ 221837 w 694201"/>
                <a:gd name="csY31" fmla="*/ 370142 h 973043"/>
                <a:gd name="csX32" fmla="*/ 221298 w 694201"/>
                <a:gd name="csY32" fmla="*/ 370682 h 973043"/>
                <a:gd name="csX33" fmla="*/ 197009 w 694201"/>
                <a:gd name="csY33" fmla="*/ 397670 h 973043"/>
                <a:gd name="csX34" fmla="*/ 164624 w 694201"/>
                <a:gd name="csY34" fmla="*/ 478632 h 973043"/>
                <a:gd name="csX35" fmla="*/ 164624 w 694201"/>
                <a:gd name="csY35" fmla="*/ 479172 h 973043"/>
                <a:gd name="csX36" fmla="*/ 286068 w 694201"/>
                <a:gd name="csY36" fmla="*/ 547180 h 973043"/>
                <a:gd name="csX37" fmla="*/ 286068 w 694201"/>
                <a:gd name="csY37" fmla="*/ 547180 h 973043"/>
                <a:gd name="csX38" fmla="*/ 322231 w 694201"/>
                <a:gd name="csY38" fmla="*/ 542862 h 973043"/>
                <a:gd name="csX39" fmla="*/ 362712 w 694201"/>
                <a:gd name="csY39" fmla="*/ 539084 h 973043"/>
                <a:gd name="csX40" fmla="*/ 347599 w 694201"/>
                <a:gd name="csY40" fmla="*/ 541783 h 973043"/>
                <a:gd name="csX41" fmla="*/ 331406 w 694201"/>
                <a:gd name="csY41" fmla="*/ 545021 h 973043"/>
                <a:gd name="csX42" fmla="*/ 228854 w 694201"/>
                <a:gd name="csY42" fmla="*/ 569850 h 973043"/>
                <a:gd name="csX43" fmla="*/ 213741 w 694201"/>
                <a:gd name="csY43" fmla="*/ 570390 h 973043"/>
                <a:gd name="csX44" fmla="*/ 189452 w 694201"/>
                <a:gd name="csY44" fmla="*/ 574708 h 973043"/>
                <a:gd name="csX45" fmla="*/ 185674 w 694201"/>
                <a:gd name="csY45" fmla="*/ 585503 h 973043"/>
                <a:gd name="csX46" fmla="*/ 185674 w 694201"/>
                <a:gd name="csY46" fmla="*/ 585503 h 973043"/>
                <a:gd name="csX47" fmla="*/ 180816 w 694201"/>
                <a:gd name="csY47" fmla="*/ 585503 h 973043"/>
                <a:gd name="csX48" fmla="*/ 154908 w 694201"/>
                <a:gd name="csY48" fmla="*/ 600616 h 973043"/>
                <a:gd name="csX49" fmla="*/ 178118 w 694201"/>
                <a:gd name="csY49" fmla="*/ 630842 h 973043"/>
                <a:gd name="csX50" fmla="*/ 191071 w 694201"/>
                <a:gd name="csY50" fmla="*/ 636239 h 973043"/>
                <a:gd name="csX51" fmla="*/ 207264 w 694201"/>
                <a:gd name="csY51" fmla="*/ 644335 h 973043"/>
                <a:gd name="csX52" fmla="*/ 212661 w 694201"/>
                <a:gd name="csY52" fmla="*/ 650812 h 973043"/>
                <a:gd name="csX53" fmla="*/ 208883 w 694201"/>
                <a:gd name="csY53" fmla="*/ 654051 h 973043"/>
                <a:gd name="csX54" fmla="*/ 189992 w 694201"/>
                <a:gd name="csY54" fmla="*/ 651892 h 973043"/>
                <a:gd name="csX55" fmla="*/ 175958 w 694201"/>
                <a:gd name="csY55" fmla="*/ 642716 h 973043"/>
                <a:gd name="csX56" fmla="*/ 129000 w 694201"/>
                <a:gd name="csY56" fmla="*/ 610871 h 973043"/>
                <a:gd name="csX57" fmla="*/ 129000 w 694201"/>
                <a:gd name="csY57" fmla="*/ 610871 h 973043"/>
                <a:gd name="csX58" fmla="*/ 92837 w 694201"/>
                <a:gd name="csY58" fmla="*/ 586042 h 973043"/>
                <a:gd name="csX59" fmla="*/ 14033 w 694201"/>
                <a:gd name="csY59" fmla="*/ 596298 h 973043"/>
                <a:gd name="csX60" fmla="*/ 0 w 694201"/>
                <a:gd name="csY60" fmla="*/ 620586 h 973043"/>
                <a:gd name="csX61" fmla="*/ 0 w 694201"/>
                <a:gd name="csY61" fmla="*/ 622206 h 973043"/>
                <a:gd name="csX62" fmla="*/ 57753 w 694201"/>
                <a:gd name="csY62" fmla="*/ 669704 h 973043"/>
                <a:gd name="csX63" fmla="*/ 90138 w 694201"/>
                <a:gd name="csY63" fmla="*/ 683197 h 973043"/>
                <a:gd name="csX64" fmla="*/ 90138 w 694201"/>
                <a:gd name="csY64" fmla="*/ 683197 h 973043"/>
                <a:gd name="csX65" fmla="*/ 129000 w 694201"/>
                <a:gd name="csY65" fmla="*/ 677260 h 973043"/>
                <a:gd name="csX66" fmla="*/ 143573 w 694201"/>
                <a:gd name="csY66" fmla="*/ 670783 h 973043"/>
                <a:gd name="csX67" fmla="*/ 189452 w 694201"/>
                <a:gd name="csY67" fmla="*/ 684817 h 973043"/>
                <a:gd name="csX68" fmla="*/ 241808 w 694201"/>
                <a:gd name="csY68" fmla="*/ 700470 h 973043"/>
                <a:gd name="csX69" fmla="*/ 269875 w 694201"/>
                <a:gd name="csY69" fmla="*/ 679959 h 973043"/>
                <a:gd name="csX70" fmla="*/ 273653 w 694201"/>
                <a:gd name="csY70" fmla="*/ 670244 h 973043"/>
                <a:gd name="csX71" fmla="*/ 296323 w 694201"/>
                <a:gd name="csY71" fmla="*/ 669704 h 973043"/>
                <a:gd name="csX72" fmla="*/ 333026 w 694201"/>
                <a:gd name="csY72" fmla="*/ 672402 h 973043"/>
                <a:gd name="csX73" fmla="*/ 344360 w 694201"/>
                <a:gd name="csY73" fmla="*/ 666465 h 973043"/>
                <a:gd name="csX74" fmla="*/ 364331 w 694201"/>
                <a:gd name="csY74" fmla="*/ 658369 h 973043"/>
                <a:gd name="csX75" fmla="*/ 367570 w 694201"/>
                <a:gd name="csY75" fmla="*/ 666465 h 973043"/>
                <a:gd name="csX76" fmla="*/ 378365 w 694201"/>
                <a:gd name="csY76" fmla="*/ 684277 h 973043"/>
                <a:gd name="csX77" fmla="*/ 416687 w 694201"/>
                <a:gd name="csY77" fmla="*/ 679419 h 973043"/>
                <a:gd name="csX78" fmla="*/ 437198 w 694201"/>
                <a:gd name="csY78" fmla="*/ 672402 h 973043"/>
                <a:gd name="csX79" fmla="*/ 444754 w 694201"/>
                <a:gd name="csY79" fmla="*/ 690754 h 973043"/>
                <a:gd name="csX80" fmla="*/ 458248 w 694201"/>
                <a:gd name="csY80" fmla="*/ 717742 h 973043"/>
                <a:gd name="csX81" fmla="*/ 546227 w 694201"/>
                <a:gd name="csY81" fmla="*/ 745269 h 973043"/>
                <a:gd name="csX82" fmla="*/ 579152 w 694201"/>
                <a:gd name="csY82" fmla="*/ 764700 h 973043"/>
                <a:gd name="csX83" fmla="*/ 621252 w 694201"/>
                <a:gd name="csY83" fmla="*/ 787369 h 973043"/>
                <a:gd name="csX84" fmla="*/ 638524 w 694201"/>
                <a:gd name="csY84" fmla="*/ 799783 h 973043"/>
                <a:gd name="csX85" fmla="*/ 637445 w 694201"/>
                <a:gd name="csY85" fmla="*/ 819215 h 973043"/>
                <a:gd name="csX86" fmla="*/ 637445 w 694201"/>
                <a:gd name="csY86" fmla="*/ 819215 h 973043"/>
                <a:gd name="csX87" fmla="*/ 628269 w 694201"/>
                <a:gd name="csY87" fmla="*/ 847821 h 973043"/>
                <a:gd name="csX88" fmla="*/ 613156 w 694201"/>
                <a:gd name="csY88" fmla="*/ 889382 h 973043"/>
                <a:gd name="csX89" fmla="*/ 603980 w 694201"/>
                <a:gd name="csY89" fmla="*/ 950913 h 973043"/>
                <a:gd name="csX90" fmla="*/ 666591 w 694201"/>
                <a:gd name="csY90" fmla="*/ 973043 h 973043"/>
                <a:gd name="csX91" fmla="*/ 689800 w 694201"/>
                <a:gd name="csY91" fmla="*/ 971964 h 973043"/>
                <a:gd name="csX92" fmla="*/ 694118 w 694201"/>
                <a:gd name="csY92" fmla="*/ 966566 h 973043"/>
                <a:gd name="csX93" fmla="*/ 688721 w 694201"/>
                <a:gd name="csY93" fmla="*/ 962248 h 973043"/>
                <a:gd name="csX94" fmla="*/ 612076 w 694201"/>
                <a:gd name="csY94" fmla="*/ 945516 h 973043"/>
                <a:gd name="csX95" fmla="*/ 621252 w 694201"/>
                <a:gd name="csY95" fmla="*/ 893700 h 973043"/>
                <a:gd name="csX96" fmla="*/ 637445 w 694201"/>
                <a:gd name="csY96" fmla="*/ 850520 h 973043"/>
                <a:gd name="csX97" fmla="*/ 646081 w 694201"/>
                <a:gd name="csY97" fmla="*/ 822993 h 973043"/>
                <a:gd name="csX98" fmla="*/ 647160 w 694201"/>
                <a:gd name="csY98" fmla="*/ 795465 h 973043"/>
                <a:gd name="csX99" fmla="*/ 622871 w 694201"/>
                <a:gd name="csY99" fmla="*/ 777654 h 973043"/>
                <a:gd name="csX100" fmla="*/ 622871 w 694201"/>
                <a:gd name="csY100" fmla="*/ 777654 h 973043"/>
                <a:gd name="csX101" fmla="*/ 585629 w 694201"/>
                <a:gd name="csY101" fmla="*/ 757143 h 973043"/>
                <a:gd name="csX102" fmla="*/ 547306 w 694201"/>
                <a:gd name="csY102" fmla="*/ 735553 h 973043"/>
                <a:gd name="csX103" fmla="*/ 545687 w 694201"/>
                <a:gd name="csY103" fmla="*/ 735553 h 973043"/>
                <a:gd name="csX104" fmla="*/ 466344 w 694201"/>
                <a:gd name="csY104" fmla="*/ 711804 h 973043"/>
                <a:gd name="csX105" fmla="*/ 465804 w 694201"/>
                <a:gd name="csY105" fmla="*/ 710725 h 973043"/>
                <a:gd name="csX106" fmla="*/ 454470 w 694201"/>
                <a:gd name="csY106" fmla="*/ 687515 h 973043"/>
                <a:gd name="csX107" fmla="*/ 443675 w 694201"/>
                <a:gd name="csY107" fmla="*/ 664306 h 973043"/>
                <a:gd name="csX108" fmla="*/ 441515 w 694201"/>
                <a:gd name="csY108" fmla="*/ 663227 h 973043"/>
                <a:gd name="csX109" fmla="*/ 411829 w 694201"/>
                <a:gd name="csY109" fmla="*/ 670783 h 973043"/>
                <a:gd name="csX110" fmla="*/ 383223 w 694201"/>
                <a:gd name="csY110" fmla="*/ 675641 h 973043"/>
                <a:gd name="csX111" fmla="*/ 382683 w 694201"/>
                <a:gd name="csY111" fmla="*/ 675641 h 973043"/>
                <a:gd name="csX112" fmla="*/ 376745 w 694201"/>
                <a:gd name="csY112" fmla="*/ 664306 h 973043"/>
                <a:gd name="csX113" fmla="*/ 365950 w 694201"/>
                <a:gd name="csY113" fmla="*/ 649193 h 973043"/>
                <a:gd name="csX114" fmla="*/ 364871 w 694201"/>
                <a:gd name="csY114" fmla="*/ 649193 h 973043"/>
                <a:gd name="csX115" fmla="*/ 339503 w 694201"/>
                <a:gd name="csY115" fmla="*/ 658909 h 973043"/>
                <a:gd name="csX116" fmla="*/ 329248 w 694201"/>
                <a:gd name="csY116" fmla="*/ 664846 h 973043"/>
                <a:gd name="csX117" fmla="*/ 328168 w 694201"/>
                <a:gd name="csY117" fmla="*/ 665386 h 973043"/>
                <a:gd name="csX118" fmla="*/ 301720 w 694201"/>
                <a:gd name="csY118" fmla="*/ 662147 h 973043"/>
                <a:gd name="csX119" fmla="*/ 266097 w 694201"/>
                <a:gd name="csY119" fmla="*/ 666465 h 973043"/>
                <a:gd name="csX120" fmla="*/ 266097 w 694201"/>
                <a:gd name="csY120" fmla="*/ 666465 h 973043"/>
                <a:gd name="csX121" fmla="*/ 261779 w 694201"/>
                <a:gd name="csY121" fmla="*/ 677800 h 973043"/>
                <a:gd name="csX122" fmla="*/ 245046 w 694201"/>
                <a:gd name="csY122" fmla="*/ 691833 h 973043"/>
                <a:gd name="csX123" fmla="*/ 193770 w 694201"/>
                <a:gd name="csY123" fmla="*/ 676720 h 973043"/>
                <a:gd name="csX124" fmla="*/ 145733 w 694201"/>
                <a:gd name="csY124" fmla="*/ 662147 h 973043"/>
                <a:gd name="csX125" fmla="*/ 144113 w 694201"/>
                <a:gd name="csY125" fmla="*/ 662147 h 973043"/>
                <a:gd name="csX126" fmla="*/ 125762 w 694201"/>
                <a:gd name="csY126" fmla="*/ 669704 h 973043"/>
                <a:gd name="csX127" fmla="*/ 96075 w 694201"/>
                <a:gd name="csY127" fmla="*/ 675641 h 973043"/>
                <a:gd name="csX128" fmla="*/ 61531 w 694201"/>
                <a:gd name="csY128" fmla="*/ 661607 h 973043"/>
                <a:gd name="csX129" fmla="*/ 10255 w 694201"/>
                <a:gd name="csY129" fmla="*/ 622745 h 973043"/>
                <a:gd name="csX130" fmla="*/ 20510 w 694201"/>
                <a:gd name="csY130" fmla="*/ 605474 h 973043"/>
                <a:gd name="csX131" fmla="*/ 91758 w 694201"/>
                <a:gd name="csY131" fmla="*/ 596837 h 973043"/>
                <a:gd name="csX132" fmla="*/ 121983 w 694201"/>
                <a:gd name="csY132" fmla="*/ 618427 h 973043"/>
                <a:gd name="csX133" fmla="*/ 123063 w 694201"/>
                <a:gd name="csY133" fmla="*/ 619507 h 973043"/>
                <a:gd name="csX134" fmla="*/ 123603 w 694201"/>
                <a:gd name="csY134" fmla="*/ 620047 h 973043"/>
                <a:gd name="csX135" fmla="*/ 171101 w 694201"/>
                <a:gd name="csY135" fmla="*/ 652432 h 973043"/>
                <a:gd name="csX136" fmla="*/ 185134 w 694201"/>
                <a:gd name="csY136" fmla="*/ 661607 h 973043"/>
                <a:gd name="csX137" fmla="*/ 213201 w 694201"/>
                <a:gd name="csY137" fmla="*/ 664846 h 973043"/>
                <a:gd name="csX138" fmla="*/ 222917 w 694201"/>
                <a:gd name="csY138" fmla="*/ 654051 h 973043"/>
                <a:gd name="csX139" fmla="*/ 213741 w 694201"/>
                <a:gd name="csY139" fmla="*/ 638398 h 973043"/>
                <a:gd name="csX140" fmla="*/ 194850 w 694201"/>
                <a:gd name="csY140" fmla="*/ 629222 h 973043"/>
                <a:gd name="csX141" fmla="*/ 182975 w 694201"/>
                <a:gd name="csY141" fmla="*/ 623825 h 973043"/>
                <a:gd name="csX142" fmla="*/ 182975 w 694201"/>
                <a:gd name="csY142" fmla="*/ 623825 h 973043"/>
                <a:gd name="csX143" fmla="*/ 165703 w 694201"/>
                <a:gd name="csY143" fmla="*/ 604394 h 973043"/>
                <a:gd name="csX144" fmla="*/ 182435 w 694201"/>
                <a:gd name="csY144" fmla="*/ 596837 h 973043"/>
                <a:gd name="csX145" fmla="*/ 182975 w 694201"/>
                <a:gd name="csY145" fmla="*/ 596837 h 973043"/>
                <a:gd name="csX146" fmla="*/ 186753 w 694201"/>
                <a:gd name="csY146" fmla="*/ 596837 h 973043"/>
                <a:gd name="csX147" fmla="*/ 196469 w 694201"/>
                <a:gd name="csY147" fmla="*/ 593599 h 973043"/>
                <a:gd name="csX148" fmla="*/ 196469 w 694201"/>
                <a:gd name="csY148" fmla="*/ 586042 h 973043"/>
                <a:gd name="csX149" fmla="*/ 197548 w 694201"/>
                <a:gd name="csY149" fmla="*/ 582804 h 973043"/>
                <a:gd name="csX150" fmla="*/ 214281 w 694201"/>
                <a:gd name="csY150" fmla="*/ 581185 h 973043"/>
                <a:gd name="csX151" fmla="*/ 233712 w 694201"/>
                <a:gd name="csY151" fmla="*/ 580105 h 973043"/>
                <a:gd name="csX152" fmla="*/ 335185 w 694201"/>
                <a:gd name="csY152" fmla="*/ 555816 h 973043"/>
                <a:gd name="csX153" fmla="*/ 336264 w 694201"/>
                <a:gd name="csY153" fmla="*/ 555816 h 973043"/>
                <a:gd name="csX154" fmla="*/ 350838 w 694201"/>
                <a:gd name="csY154" fmla="*/ 553118 h 973043"/>
                <a:gd name="csX155" fmla="*/ 378905 w 694201"/>
                <a:gd name="csY155" fmla="*/ 541783 h 973043"/>
                <a:gd name="csX156" fmla="*/ 377285 w 694201"/>
                <a:gd name="csY156" fmla="*/ 535306 h 973043"/>
                <a:gd name="csX157" fmla="*/ 322770 w 694201"/>
                <a:gd name="csY157" fmla="*/ 535306 h 973043"/>
                <a:gd name="csX158" fmla="*/ 289846 w 694201"/>
                <a:gd name="csY158" fmla="*/ 539624 h 973043"/>
                <a:gd name="csX159" fmla="*/ 174879 w 694201"/>
                <a:gd name="csY159" fmla="*/ 475933 h 973043"/>
                <a:gd name="csX160" fmla="*/ 205645 w 694201"/>
                <a:gd name="csY160" fmla="*/ 406306 h 973043"/>
                <a:gd name="csX161" fmla="*/ 230473 w 694201"/>
                <a:gd name="csY161" fmla="*/ 377699 h 973043"/>
                <a:gd name="csX162" fmla="*/ 283369 w 694201"/>
                <a:gd name="csY162" fmla="*/ 295657 h 973043"/>
                <a:gd name="csX163" fmla="*/ 295783 w 694201"/>
                <a:gd name="csY163" fmla="*/ 271908 h 973043"/>
                <a:gd name="csX164" fmla="*/ 332486 w 694201"/>
                <a:gd name="csY164" fmla="*/ 142368 h 973043"/>
                <a:gd name="csX165" fmla="*/ 350838 w 694201"/>
                <a:gd name="csY165" fmla="*/ 59786 h 973043"/>
                <a:gd name="csX166" fmla="*/ 354076 w 694201"/>
                <a:gd name="csY166" fmla="*/ 43594 h 973043"/>
                <a:gd name="csX167" fmla="*/ 364331 w 694201"/>
                <a:gd name="csY167" fmla="*/ 12828 h 973043"/>
                <a:gd name="csX168" fmla="*/ 370808 w 694201"/>
                <a:gd name="csY168" fmla="*/ 11748 h 973043"/>
                <a:gd name="csX169" fmla="*/ 378365 w 694201"/>
                <a:gd name="csY169" fmla="*/ 17146 h 973043"/>
                <a:gd name="csX170" fmla="*/ 394557 w 694201"/>
                <a:gd name="csY170" fmla="*/ 26322 h 973043"/>
                <a:gd name="csX171" fmla="*/ 415068 w 694201"/>
                <a:gd name="csY171" fmla="*/ 25782 h 973043"/>
                <a:gd name="csX172" fmla="*/ 446913 w 694201"/>
                <a:gd name="csY172" fmla="*/ 33338 h 973043"/>
                <a:gd name="csX173" fmla="*/ 446913 w 694201"/>
                <a:gd name="csY173" fmla="*/ 33338 h 973043"/>
                <a:gd name="csX174" fmla="*/ 455549 w 694201"/>
                <a:gd name="csY174" fmla="*/ 58167 h 973043"/>
                <a:gd name="csX175" fmla="*/ 475520 w 694201"/>
                <a:gd name="csY175" fmla="*/ 94330 h 973043"/>
                <a:gd name="csX176" fmla="*/ 476060 w 694201"/>
                <a:gd name="csY176" fmla="*/ 94330 h 973043"/>
                <a:gd name="csX177" fmla="*/ 495490 w 694201"/>
                <a:gd name="csY177" fmla="*/ 114841 h 973043"/>
                <a:gd name="csX178" fmla="*/ 476060 w 694201"/>
                <a:gd name="csY178" fmla="*/ 140209 h 973043"/>
                <a:gd name="csX179" fmla="*/ 476060 w 694201"/>
                <a:gd name="csY179" fmla="*/ 140209 h 973043"/>
                <a:gd name="csX180" fmla="*/ 461486 w 694201"/>
                <a:gd name="csY180" fmla="*/ 143987 h 973043"/>
                <a:gd name="csX181" fmla="*/ 435578 w 694201"/>
                <a:gd name="csY181" fmla="*/ 159640 h 973043"/>
                <a:gd name="csX182" fmla="*/ 435578 w 694201"/>
                <a:gd name="csY182" fmla="*/ 161259 h 973043"/>
                <a:gd name="csX183" fmla="*/ 439896 w 694201"/>
                <a:gd name="csY183" fmla="*/ 193644 h 973043"/>
                <a:gd name="csX184" fmla="*/ 435038 w 694201"/>
                <a:gd name="csY184" fmla="*/ 258414 h 973043"/>
                <a:gd name="csX185" fmla="*/ 449072 w 694201"/>
                <a:gd name="csY185" fmla="*/ 278385 h 973043"/>
                <a:gd name="csX186" fmla="*/ 479838 w 694201"/>
                <a:gd name="csY186" fmla="*/ 284322 h 973043"/>
                <a:gd name="csX187" fmla="*/ 479838 w 694201"/>
                <a:gd name="csY187" fmla="*/ 275686 h 973043"/>
                <a:gd name="csX188" fmla="*/ 478758 w 694201"/>
                <a:gd name="csY188" fmla="*/ 274607 h 973043"/>
                <a:gd name="csX189" fmla="*/ 471741 w 694201"/>
                <a:gd name="csY189" fmla="*/ 261113 h 973043"/>
                <a:gd name="csX190" fmla="*/ 501968 w 694201"/>
                <a:gd name="csY190" fmla="*/ 228728 h 973043"/>
                <a:gd name="csX191" fmla="*/ 560260 w 694201"/>
                <a:gd name="csY191" fmla="*/ 187167 h 973043"/>
                <a:gd name="csX192" fmla="*/ 614775 w 694201"/>
                <a:gd name="csY192" fmla="*/ 172054 h 973043"/>
                <a:gd name="csX193" fmla="*/ 668750 w 694201"/>
                <a:gd name="csY193" fmla="*/ 155322 h 973043"/>
                <a:gd name="csX194" fmla="*/ 669830 w 694201"/>
                <a:gd name="csY194" fmla="*/ 149925 h 973043"/>
                <a:gd name="csX195" fmla="*/ 665512 w 694201"/>
                <a:gd name="csY195" fmla="*/ 146686 h 973043"/>
                <a:gd name="csX196" fmla="*/ 642303 w 694201"/>
                <a:gd name="csY196" fmla="*/ 148845 h 973043"/>
                <a:gd name="csX197" fmla="*/ 601821 w 694201"/>
                <a:gd name="csY197" fmla="*/ 140749 h 973043"/>
                <a:gd name="csX198" fmla="*/ 601821 w 694201"/>
                <a:gd name="csY198" fmla="*/ 76518 h 973043"/>
                <a:gd name="csX199" fmla="*/ 606139 w 694201"/>
                <a:gd name="csY199" fmla="*/ 70041 h 973043"/>
                <a:gd name="csX200" fmla="*/ 594805 w 694201"/>
                <a:gd name="csY200" fmla="*/ 70041 h 973043"/>
                <a:gd name="csX201" fmla="*/ 593725 w 694201"/>
                <a:gd name="csY201" fmla="*/ 71661 h 9730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</a:cxnLst>
              <a:rect l="l" t="t" r="r" b="b"/>
              <a:pathLst>
                <a:path w="694201" h="973043">
                  <a:moveTo>
                    <a:pt x="592645" y="70041"/>
                  </a:moveTo>
                  <a:cubicBezTo>
                    <a:pt x="581850" y="86234"/>
                    <a:pt x="563499" y="113221"/>
                    <a:pt x="593725" y="146686"/>
                  </a:cubicBezTo>
                  <a:cubicBezTo>
                    <a:pt x="593725" y="146686"/>
                    <a:pt x="593725" y="146686"/>
                    <a:pt x="594265" y="147226"/>
                  </a:cubicBezTo>
                  <a:cubicBezTo>
                    <a:pt x="613156" y="161799"/>
                    <a:pt x="627190" y="159640"/>
                    <a:pt x="642303" y="157481"/>
                  </a:cubicBezTo>
                  <a:cubicBezTo>
                    <a:pt x="644461" y="157481"/>
                    <a:pt x="646081" y="156941"/>
                    <a:pt x="648240" y="156401"/>
                  </a:cubicBezTo>
                  <a:cubicBezTo>
                    <a:pt x="635286" y="163958"/>
                    <a:pt x="625030" y="162878"/>
                    <a:pt x="614235" y="161259"/>
                  </a:cubicBezTo>
                  <a:cubicBezTo>
                    <a:pt x="598043" y="159100"/>
                    <a:pt x="580231" y="156941"/>
                    <a:pt x="552704" y="178531"/>
                  </a:cubicBezTo>
                  <a:cubicBezTo>
                    <a:pt x="530035" y="196343"/>
                    <a:pt x="517620" y="204979"/>
                    <a:pt x="494951" y="219552"/>
                  </a:cubicBezTo>
                  <a:cubicBezTo>
                    <a:pt x="479298" y="229807"/>
                    <a:pt x="460946" y="243301"/>
                    <a:pt x="460407" y="259494"/>
                  </a:cubicBezTo>
                  <a:cubicBezTo>
                    <a:pt x="460407" y="264351"/>
                    <a:pt x="461486" y="269209"/>
                    <a:pt x="464725" y="274067"/>
                  </a:cubicBezTo>
                  <a:cubicBezTo>
                    <a:pt x="457708" y="271908"/>
                    <a:pt x="448532" y="267590"/>
                    <a:pt x="444214" y="262732"/>
                  </a:cubicBezTo>
                  <a:cubicBezTo>
                    <a:pt x="443135" y="261113"/>
                    <a:pt x="442595" y="260573"/>
                    <a:pt x="442595" y="260033"/>
                  </a:cubicBezTo>
                  <a:cubicBezTo>
                    <a:pt x="453930" y="227648"/>
                    <a:pt x="451231" y="211456"/>
                    <a:pt x="447993" y="190406"/>
                  </a:cubicBezTo>
                  <a:cubicBezTo>
                    <a:pt x="446373" y="181770"/>
                    <a:pt x="444754" y="172054"/>
                    <a:pt x="444214" y="160180"/>
                  </a:cubicBezTo>
                  <a:cubicBezTo>
                    <a:pt x="446373" y="154242"/>
                    <a:pt x="452310" y="153163"/>
                    <a:pt x="462026" y="152083"/>
                  </a:cubicBezTo>
                  <a:cubicBezTo>
                    <a:pt x="467963" y="151004"/>
                    <a:pt x="474440" y="150464"/>
                    <a:pt x="479838" y="147226"/>
                  </a:cubicBezTo>
                  <a:cubicBezTo>
                    <a:pt x="495490" y="139669"/>
                    <a:pt x="505206" y="126175"/>
                    <a:pt x="504126" y="112682"/>
                  </a:cubicBezTo>
                  <a:cubicBezTo>
                    <a:pt x="503587" y="99728"/>
                    <a:pt x="493871" y="88933"/>
                    <a:pt x="478218" y="83535"/>
                  </a:cubicBezTo>
                  <a:cubicBezTo>
                    <a:pt x="467963" y="77598"/>
                    <a:pt x="465804" y="66803"/>
                    <a:pt x="463105" y="53849"/>
                  </a:cubicBezTo>
                  <a:cubicBezTo>
                    <a:pt x="460946" y="43594"/>
                    <a:pt x="459327" y="33338"/>
                    <a:pt x="452850" y="25242"/>
                  </a:cubicBezTo>
                  <a:cubicBezTo>
                    <a:pt x="443135" y="9050"/>
                    <a:pt x="425863" y="11748"/>
                    <a:pt x="411829" y="13368"/>
                  </a:cubicBezTo>
                  <a:cubicBezTo>
                    <a:pt x="405352" y="14447"/>
                    <a:pt x="398875" y="14987"/>
                    <a:pt x="394557" y="13907"/>
                  </a:cubicBezTo>
                  <a:cubicBezTo>
                    <a:pt x="390239" y="12828"/>
                    <a:pt x="386461" y="9590"/>
                    <a:pt x="382143" y="6891"/>
                  </a:cubicBezTo>
                  <a:cubicBezTo>
                    <a:pt x="378905" y="4732"/>
                    <a:pt x="375666" y="2033"/>
                    <a:pt x="372428" y="414"/>
                  </a:cubicBezTo>
                  <a:cubicBezTo>
                    <a:pt x="372428" y="414"/>
                    <a:pt x="371888" y="414"/>
                    <a:pt x="371348" y="414"/>
                  </a:cubicBezTo>
                  <a:cubicBezTo>
                    <a:pt x="365950" y="-666"/>
                    <a:pt x="360553" y="414"/>
                    <a:pt x="356775" y="3112"/>
                  </a:cubicBezTo>
                  <a:cubicBezTo>
                    <a:pt x="347059" y="10129"/>
                    <a:pt x="344900" y="26322"/>
                    <a:pt x="342741" y="40355"/>
                  </a:cubicBezTo>
                  <a:cubicBezTo>
                    <a:pt x="341662" y="46292"/>
                    <a:pt x="341122" y="51690"/>
                    <a:pt x="340043" y="55468"/>
                  </a:cubicBezTo>
                  <a:cubicBezTo>
                    <a:pt x="331946" y="82995"/>
                    <a:pt x="326549" y="111062"/>
                    <a:pt x="321691" y="139130"/>
                  </a:cubicBezTo>
                  <a:cubicBezTo>
                    <a:pt x="314135" y="181770"/>
                    <a:pt x="306038" y="226569"/>
                    <a:pt x="286068" y="265971"/>
                  </a:cubicBezTo>
                  <a:cubicBezTo>
                    <a:pt x="281750" y="273527"/>
                    <a:pt x="277431" y="281623"/>
                    <a:pt x="273653" y="289720"/>
                  </a:cubicBezTo>
                  <a:cubicBezTo>
                    <a:pt x="259080" y="317787"/>
                    <a:pt x="243967" y="346933"/>
                    <a:pt x="221837" y="370142"/>
                  </a:cubicBezTo>
                  <a:cubicBezTo>
                    <a:pt x="221837" y="370142"/>
                    <a:pt x="221837" y="370142"/>
                    <a:pt x="221298" y="370682"/>
                  </a:cubicBezTo>
                  <a:cubicBezTo>
                    <a:pt x="215360" y="379318"/>
                    <a:pt x="206724" y="388494"/>
                    <a:pt x="197009" y="397670"/>
                  </a:cubicBezTo>
                  <a:cubicBezTo>
                    <a:pt x="174339" y="420339"/>
                    <a:pt x="148431" y="446247"/>
                    <a:pt x="164624" y="478632"/>
                  </a:cubicBezTo>
                  <a:cubicBezTo>
                    <a:pt x="164624" y="478632"/>
                    <a:pt x="164624" y="478632"/>
                    <a:pt x="164624" y="479172"/>
                  </a:cubicBezTo>
                  <a:cubicBezTo>
                    <a:pt x="197548" y="524511"/>
                    <a:pt x="254762" y="541243"/>
                    <a:pt x="286068" y="547180"/>
                  </a:cubicBezTo>
                  <a:cubicBezTo>
                    <a:pt x="286068" y="547180"/>
                    <a:pt x="286068" y="547180"/>
                    <a:pt x="286068" y="547180"/>
                  </a:cubicBezTo>
                  <a:cubicBezTo>
                    <a:pt x="296863" y="548260"/>
                    <a:pt x="309816" y="545561"/>
                    <a:pt x="322231" y="542862"/>
                  </a:cubicBezTo>
                  <a:cubicBezTo>
                    <a:pt x="336804" y="539624"/>
                    <a:pt x="351377" y="536385"/>
                    <a:pt x="362712" y="539084"/>
                  </a:cubicBezTo>
                  <a:cubicBezTo>
                    <a:pt x="358394" y="540704"/>
                    <a:pt x="352457" y="541243"/>
                    <a:pt x="347599" y="541783"/>
                  </a:cubicBezTo>
                  <a:cubicBezTo>
                    <a:pt x="341662" y="542323"/>
                    <a:pt x="335725" y="543402"/>
                    <a:pt x="331406" y="545021"/>
                  </a:cubicBezTo>
                  <a:cubicBezTo>
                    <a:pt x="291465" y="551499"/>
                    <a:pt x="260699" y="557975"/>
                    <a:pt x="228854" y="569850"/>
                  </a:cubicBezTo>
                  <a:cubicBezTo>
                    <a:pt x="225076" y="570930"/>
                    <a:pt x="219138" y="570930"/>
                    <a:pt x="213741" y="570390"/>
                  </a:cubicBezTo>
                  <a:cubicBezTo>
                    <a:pt x="204565" y="569850"/>
                    <a:pt x="194850" y="569310"/>
                    <a:pt x="189452" y="574708"/>
                  </a:cubicBezTo>
                  <a:cubicBezTo>
                    <a:pt x="186753" y="577406"/>
                    <a:pt x="185674" y="581185"/>
                    <a:pt x="185674" y="585503"/>
                  </a:cubicBezTo>
                  <a:lnTo>
                    <a:pt x="185674" y="585503"/>
                  </a:lnTo>
                  <a:cubicBezTo>
                    <a:pt x="184055" y="585503"/>
                    <a:pt x="182435" y="585503"/>
                    <a:pt x="180816" y="585503"/>
                  </a:cubicBezTo>
                  <a:cubicBezTo>
                    <a:pt x="166783" y="585503"/>
                    <a:pt x="157067" y="590900"/>
                    <a:pt x="154908" y="600616"/>
                  </a:cubicBezTo>
                  <a:cubicBezTo>
                    <a:pt x="152749" y="611950"/>
                    <a:pt x="161925" y="624365"/>
                    <a:pt x="178118" y="630842"/>
                  </a:cubicBezTo>
                  <a:cubicBezTo>
                    <a:pt x="182435" y="633001"/>
                    <a:pt x="186753" y="634620"/>
                    <a:pt x="191071" y="636239"/>
                  </a:cubicBezTo>
                  <a:cubicBezTo>
                    <a:pt x="197548" y="638398"/>
                    <a:pt x="203486" y="641097"/>
                    <a:pt x="207264" y="644335"/>
                  </a:cubicBezTo>
                  <a:cubicBezTo>
                    <a:pt x="211042" y="647574"/>
                    <a:pt x="212661" y="649733"/>
                    <a:pt x="212661" y="650812"/>
                  </a:cubicBezTo>
                  <a:cubicBezTo>
                    <a:pt x="212661" y="651352"/>
                    <a:pt x="211582" y="652971"/>
                    <a:pt x="208883" y="654051"/>
                  </a:cubicBezTo>
                  <a:cubicBezTo>
                    <a:pt x="204025" y="656210"/>
                    <a:pt x="195390" y="656210"/>
                    <a:pt x="189992" y="651892"/>
                  </a:cubicBezTo>
                  <a:cubicBezTo>
                    <a:pt x="185674" y="648654"/>
                    <a:pt x="180816" y="645955"/>
                    <a:pt x="175958" y="642716"/>
                  </a:cubicBezTo>
                  <a:cubicBezTo>
                    <a:pt x="159766" y="631921"/>
                    <a:pt x="143034" y="620586"/>
                    <a:pt x="129000" y="610871"/>
                  </a:cubicBezTo>
                  <a:lnTo>
                    <a:pt x="129000" y="610871"/>
                  </a:lnTo>
                  <a:cubicBezTo>
                    <a:pt x="119285" y="599536"/>
                    <a:pt x="109030" y="588741"/>
                    <a:pt x="92837" y="586042"/>
                  </a:cubicBezTo>
                  <a:cubicBezTo>
                    <a:pt x="72326" y="583344"/>
                    <a:pt x="34544" y="580645"/>
                    <a:pt x="14033" y="596298"/>
                  </a:cubicBezTo>
                  <a:cubicBezTo>
                    <a:pt x="5937" y="602235"/>
                    <a:pt x="1619" y="610331"/>
                    <a:pt x="0" y="620586"/>
                  </a:cubicBezTo>
                  <a:cubicBezTo>
                    <a:pt x="0" y="620586"/>
                    <a:pt x="0" y="621666"/>
                    <a:pt x="0" y="622206"/>
                  </a:cubicBezTo>
                  <a:cubicBezTo>
                    <a:pt x="5398" y="652971"/>
                    <a:pt x="33464" y="662147"/>
                    <a:pt x="57753" y="669704"/>
                  </a:cubicBezTo>
                  <a:cubicBezTo>
                    <a:pt x="70168" y="673482"/>
                    <a:pt x="81502" y="677260"/>
                    <a:pt x="90138" y="683197"/>
                  </a:cubicBezTo>
                  <a:cubicBezTo>
                    <a:pt x="90138" y="683197"/>
                    <a:pt x="90138" y="683197"/>
                    <a:pt x="90138" y="683197"/>
                  </a:cubicBezTo>
                  <a:cubicBezTo>
                    <a:pt x="104172" y="690214"/>
                    <a:pt x="117126" y="683197"/>
                    <a:pt x="129000" y="677260"/>
                  </a:cubicBezTo>
                  <a:cubicBezTo>
                    <a:pt x="134398" y="674561"/>
                    <a:pt x="139255" y="671863"/>
                    <a:pt x="143573" y="670783"/>
                  </a:cubicBezTo>
                  <a:cubicBezTo>
                    <a:pt x="158686" y="674022"/>
                    <a:pt x="173800" y="679419"/>
                    <a:pt x="189452" y="684817"/>
                  </a:cubicBezTo>
                  <a:cubicBezTo>
                    <a:pt x="206724" y="690754"/>
                    <a:pt x="223996" y="697231"/>
                    <a:pt x="241808" y="700470"/>
                  </a:cubicBezTo>
                  <a:cubicBezTo>
                    <a:pt x="261239" y="705327"/>
                    <a:pt x="266097" y="691294"/>
                    <a:pt x="269875" y="679959"/>
                  </a:cubicBezTo>
                  <a:cubicBezTo>
                    <a:pt x="270955" y="676720"/>
                    <a:pt x="272034" y="673482"/>
                    <a:pt x="273653" y="670244"/>
                  </a:cubicBezTo>
                  <a:cubicBezTo>
                    <a:pt x="279051" y="661068"/>
                    <a:pt x="283369" y="662687"/>
                    <a:pt x="296323" y="669704"/>
                  </a:cubicBezTo>
                  <a:cubicBezTo>
                    <a:pt x="306578" y="675641"/>
                    <a:pt x="320072" y="682658"/>
                    <a:pt x="333026" y="672402"/>
                  </a:cubicBezTo>
                  <a:cubicBezTo>
                    <a:pt x="336804" y="670783"/>
                    <a:pt x="340582" y="668624"/>
                    <a:pt x="344360" y="666465"/>
                  </a:cubicBezTo>
                  <a:cubicBezTo>
                    <a:pt x="351377" y="662147"/>
                    <a:pt x="357854" y="658369"/>
                    <a:pt x="364331" y="658369"/>
                  </a:cubicBezTo>
                  <a:cubicBezTo>
                    <a:pt x="365950" y="659449"/>
                    <a:pt x="366490" y="663227"/>
                    <a:pt x="367570" y="666465"/>
                  </a:cubicBezTo>
                  <a:cubicBezTo>
                    <a:pt x="369189" y="672942"/>
                    <a:pt x="371348" y="680499"/>
                    <a:pt x="378365" y="684277"/>
                  </a:cubicBezTo>
                  <a:cubicBezTo>
                    <a:pt x="392398" y="692913"/>
                    <a:pt x="405892" y="685356"/>
                    <a:pt x="416687" y="679419"/>
                  </a:cubicBezTo>
                  <a:cubicBezTo>
                    <a:pt x="424243" y="675101"/>
                    <a:pt x="431260" y="671323"/>
                    <a:pt x="437198" y="672402"/>
                  </a:cubicBezTo>
                  <a:cubicBezTo>
                    <a:pt x="440436" y="676181"/>
                    <a:pt x="442595" y="683197"/>
                    <a:pt x="444754" y="690754"/>
                  </a:cubicBezTo>
                  <a:cubicBezTo>
                    <a:pt x="447993" y="701009"/>
                    <a:pt x="451231" y="711265"/>
                    <a:pt x="458248" y="717742"/>
                  </a:cubicBezTo>
                  <a:cubicBezTo>
                    <a:pt x="481997" y="752825"/>
                    <a:pt x="514382" y="751746"/>
                    <a:pt x="546227" y="745269"/>
                  </a:cubicBezTo>
                  <a:cubicBezTo>
                    <a:pt x="558641" y="747428"/>
                    <a:pt x="568896" y="755524"/>
                    <a:pt x="579152" y="764700"/>
                  </a:cubicBezTo>
                  <a:cubicBezTo>
                    <a:pt x="591026" y="774955"/>
                    <a:pt x="603440" y="785210"/>
                    <a:pt x="621252" y="787369"/>
                  </a:cubicBezTo>
                  <a:cubicBezTo>
                    <a:pt x="629348" y="789528"/>
                    <a:pt x="635825" y="793846"/>
                    <a:pt x="638524" y="799783"/>
                  </a:cubicBezTo>
                  <a:cubicBezTo>
                    <a:pt x="641223" y="805721"/>
                    <a:pt x="640683" y="812198"/>
                    <a:pt x="637445" y="819215"/>
                  </a:cubicBezTo>
                  <a:cubicBezTo>
                    <a:pt x="637445" y="819215"/>
                    <a:pt x="637445" y="819215"/>
                    <a:pt x="637445" y="819215"/>
                  </a:cubicBezTo>
                  <a:cubicBezTo>
                    <a:pt x="633666" y="828390"/>
                    <a:pt x="630968" y="838106"/>
                    <a:pt x="628269" y="847821"/>
                  </a:cubicBezTo>
                  <a:cubicBezTo>
                    <a:pt x="623951" y="862395"/>
                    <a:pt x="619633" y="876428"/>
                    <a:pt x="613156" y="889382"/>
                  </a:cubicBezTo>
                  <a:cubicBezTo>
                    <a:pt x="598043" y="915830"/>
                    <a:pt x="594805" y="936340"/>
                    <a:pt x="603980" y="950913"/>
                  </a:cubicBezTo>
                  <a:cubicBezTo>
                    <a:pt x="615315" y="968185"/>
                    <a:pt x="641223" y="973043"/>
                    <a:pt x="666591" y="973043"/>
                  </a:cubicBezTo>
                  <a:cubicBezTo>
                    <a:pt x="691960" y="973043"/>
                    <a:pt x="682244" y="973043"/>
                    <a:pt x="689800" y="971964"/>
                  </a:cubicBezTo>
                  <a:cubicBezTo>
                    <a:pt x="692499" y="971964"/>
                    <a:pt x="694658" y="969265"/>
                    <a:pt x="694118" y="966566"/>
                  </a:cubicBezTo>
                  <a:cubicBezTo>
                    <a:pt x="694118" y="963867"/>
                    <a:pt x="691420" y="961708"/>
                    <a:pt x="688721" y="962248"/>
                  </a:cubicBezTo>
                  <a:cubicBezTo>
                    <a:pt x="648240" y="966027"/>
                    <a:pt x="621252" y="960089"/>
                    <a:pt x="612076" y="945516"/>
                  </a:cubicBezTo>
                  <a:cubicBezTo>
                    <a:pt x="605060" y="934181"/>
                    <a:pt x="607758" y="916909"/>
                    <a:pt x="621252" y="893700"/>
                  </a:cubicBezTo>
                  <a:cubicBezTo>
                    <a:pt x="628269" y="879667"/>
                    <a:pt x="633127" y="864553"/>
                    <a:pt x="637445" y="850520"/>
                  </a:cubicBezTo>
                  <a:cubicBezTo>
                    <a:pt x="640143" y="841344"/>
                    <a:pt x="642842" y="832168"/>
                    <a:pt x="646081" y="822993"/>
                  </a:cubicBezTo>
                  <a:cubicBezTo>
                    <a:pt x="650399" y="813817"/>
                    <a:pt x="650938" y="804102"/>
                    <a:pt x="647160" y="795465"/>
                  </a:cubicBezTo>
                  <a:cubicBezTo>
                    <a:pt x="642842" y="786290"/>
                    <a:pt x="634206" y="780352"/>
                    <a:pt x="622871" y="777654"/>
                  </a:cubicBezTo>
                  <a:cubicBezTo>
                    <a:pt x="622871" y="777654"/>
                    <a:pt x="622871" y="777654"/>
                    <a:pt x="622871" y="777654"/>
                  </a:cubicBezTo>
                  <a:cubicBezTo>
                    <a:pt x="607758" y="776035"/>
                    <a:pt x="596963" y="766859"/>
                    <a:pt x="585629" y="757143"/>
                  </a:cubicBezTo>
                  <a:cubicBezTo>
                    <a:pt x="574294" y="747428"/>
                    <a:pt x="562959" y="737712"/>
                    <a:pt x="547306" y="735553"/>
                  </a:cubicBezTo>
                  <a:cubicBezTo>
                    <a:pt x="546767" y="735553"/>
                    <a:pt x="546227" y="735553"/>
                    <a:pt x="545687" y="735553"/>
                  </a:cubicBezTo>
                  <a:cubicBezTo>
                    <a:pt x="511143" y="742570"/>
                    <a:pt x="485775" y="741490"/>
                    <a:pt x="466344" y="711804"/>
                  </a:cubicBezTo>
                  <a:cubicBezTo>
                    <a:pt x="466344" y="711804"/>
                    <a:pt x="466344" y="711265"/>
                    <a:pt x="465804" y="710725"/>
                  </a:cubicBezTo>
                  <a:cubicBezTo>
                    <a:pt x="460407" y="705867"/>
                    <a:pt x="457708" y="696691"/>
                    <a:pt x="454470" y="687515"/>
                  </a:cubicBezTo>
                  <a:cubicBezTo>
                    <a:pt x="451771" y="678340"/>
                    <a:pt x="449072" y="669704"/>
                    <a:pt x="443675" y="664306"/>
                  </a:cubicBezTo>
                  <a:cubicBezTo>
                    <a:pt x="443675" y="663766"/>
                    <a:pt x="442595" y="663227"/>
                    <a:pt x="441515" y="663227"/>
                  </a:cubicBezTo>
                  <a:cubicBezTo>
                    <a:pt x="431260" y="659988"/>
                    <a:pt x="421545" y="665386"/>
                    <a:pt x="411829" y="670783"/>
                  </a:cubicBezTo>
                  <a:cubicBezTo>
                    <a:pt x="399955" y="677800"/>
                    <a:pt x="391858" y="681578"/>
                    <a:pt x="383223" y="675641"/>
                  </a:cubicBezTo>
                  <a:cubicBezTo>
                    <a:pt x="383223" y="675641"/>
                    <a:pt x="383223" y="675641"/>
                    <a:pt x="382683" y="675641"/>
                  </a:cubicBezTo>
                  <a:cubicBezTo>
                    <a:pt x="379444" y="674022"/>
                    <a:pt x="378365" y="670244"/>
                    <a:pt x="376745" y="664306"/>
                  </a:cubicBezTo>
                  <a:cubicBezTo>
                    <a:pt x="375126" y="658369"/>
                    <a:pt x="373507" y="650812"/>
                    <a:pt x="365950" y="649193"/>
                  </a:cubicBezTo>
                  <a:cubicBezTo>
                    <a:pt x="365950" y="649193"/>
                    <a:pt x="365411" y="649193"/>
                    <a:pt x="364871" y="649193"/>
                  </a:cubicBezTo>
                  <a:cubicBezTo>
                    <a:pt x="355155" y="649193"/>
                    <a:pt x="347059" y="654051"/>
                    <a:pt x="339503" y="658909"/>
                  </a:cubicBezTo>
                  <a:cubicBezTo>
                    <a:pt x="335725" y="661068"/>
                    <a:pt x="332486" y="663227"/>
                    <a:pt x="329248" y="664846"/>
                  </a:cubicBezTo>
                  <a:cubicBezTo>
                    <a:pt x="329248" y="664846"/>
                    <a:pt x="328708" y="664846"/>
                    <a:pt x="328168" y="665386"/>
                  </a:cubicBezTo>
                  <a:cubicBezTo>
                    <a:pt x="320072" y="671863"/>
                    <a:pt x="313055" y="668085"/>
                    <a:pt x="301720" y="662147"/>
                  </a:cubicBezTo>
                  <a:cubicBezTo>
                    <a:pt x="290925" y="656210"/>
                    <a:pt x="276352" y="648654"/>
                    <a:pt x="266097" y="666465"/>
                  </a:cubicBezTo>
                  <a:cubicBezTo>
                    <a:pt x="266097" y="666465"/>
                    <a:pt x="266097" y="666465"/>
                    <a:pt x="266097" y="666465"/>
                  </a:cubicBezTo>
                  <a:cubicBezTo>
                    <a:pt x="264478" y="670244"/>
                    <a:pt x="262858" y="674022"/>
                    <a:pt x="261779" y="677800"/>
                  </a:cubicBezTo>
                  <a:cubicBezTo>
                    <a:pt x="257461" y="690214"/>
                    <a:pt x="255302" y="694532"/>
                    <a:pt x="245046" y="691833"/>
                  </a:cubicBezTo>
                  <a:cubicBezTo>
                    <a:pt x="227775" y="688595"/>
                    <a:pt x="210503" y="682658"/>
                    <a:pt x="193770" y="676720"/>
                  </a:cubicBezTo>
                  <a:cubicBezTo>
                    <a:pt x="178118" y="671323"/>
                    <a:pt x="161925" y="665386"/>
                    <a:pt x="145733" y="662147"/>
                  </a:cubicBezTo>
                  <a:cubicBezTo>
                    <a:pt x="145193" y="662147"/>
                    <a:pt x="144653" y="662147"/>
                    <a:pt x="144113" y="662147"/>
                  </a:cubicBezTo>
                  <a:cubicBezTo>
                    <a:pt x="138176" y="663227"/>
                    <a:pt x="131699" y="666465"/>
                    <a:pt x="125762" y="669704"/>
                  </a:cubicBezTo>
                  <a:cubicBezTo>
                    <a:pt x="115506" y="675101"/>
                    <a:pt x="105791" y="679959"/>
                    <a:pt x="96075" y="675641"/>
                  </a:cubicBezTo>
                  <a:cubicBezTo>
                    <a:pt x="85820" y="669164"/>
                    <a:pt x="73406" y="665386"/>
                    <a:pt x="61531" y="661607"/>
                  </a:cubicBezTo>
                  <a:cubicBezTo>
                    <a:pt x="37783" y="654051"/>
                    <a:pt x="15113" y="647034"/>
                    <a:pt x="10255" y="622745"/>
                  </a:cubicBezTo>
                  <a:cubicBezTo>
                    <a:pt x="11335" y="615729"/>
                    <a:pt x="14573" y="610331"/>
                    <a:pt x="20510" y="605474"/>
                  </a:cubicBezTo>
                  <a:cubicBezTo>
                    <a:pt x="38862" y="591440"/>
                    <a:pt x="76645" y="594679"/>
                    <a:pt x="91758" y="596837"/>
                  </a:cubicBezTo>
                  <a:cubicBezTo>
                    <a:pt x="104711" y="598996"/>
                    <a:pt x="113348" y="608172"/>
                    <a:pt x="121983" y="618427"/>
                  </a:cubicBezTo>
                  <a:lnTo>
                    <a:pt x="123063" y="619507"/>
                  </a:lnTo>
                  <a:cubicBezTo>
                    <a:pt x="123063" y="619507"/>
                    <a:pt x="123063" y="619507"/>
                    <a:pt x="123603" y="620047"/>
                  </a:cubicBezTo>
                  <a:cubicBezTo>
                    <a:pt x="137636" y="630302"/>
                    <a:pt x="154908" y="641637"/>
                    <a:pt x="171101" y="652432"/>
                  </a:cubicBezTo>
                  <a:cubicBezTo>
                    <a:pt x="175958" y="655670"/>
                    <a:pt x="180816" y="658909"/>
                    <a:pt x="185134" y="661607"/>
                  </a:cubicBezTo>
                  <a:cubicBezTo>
                    <a:pt x="193230" y="668085"/>
                    <a:pt x="205645" y="668085"/>
                    <a:pt x="213201" y="664846"/>
                  </a:cubicBezTo>
                  <a:cubicBezTo>
                    <a:pt x="218599" y="662687"/>
                    <a:pt x="222377" y="658909"/>
                    <a:pt x="222917" y="654051"/>
                  </a:cubicBezTo>
                  <a:cubicBezTo>
                    <a:pt x="223456" y="648654"/>
                    <a:pt x="220758" y="643796"/>
                    <a:pt x="213741" y="638398"/>
                  </a:cubicBezTo>
                  <a:cubicBezTo>
                    <a:pt x="208343" y="634620"/>
                    <a:pt x="201866" y="631921"/>
                    <a:pt x="194850" y="629222"/>
                  </a:cubicBezTo>
                  <a:cubicBezTo>
                    <a:pt x="190532" y="627603"/>
                    <a:pt x="186214" y="625984"/>
                    <a:pt x="182975" y="623825"/>
                  </a:cubicBezTo>
                  <a:cubicBezTo>
                    <a:pt x="182975" y="623825"/>
                    <a:pt x="182975" y="623825"/>
                    <a:pt x="182975" y="623825"/>
                  </a:cubicBezTo>
                  <a:cubicBezTo>
                    <a:pt x="170021" y="618427"/>
                    <a:pt x="164624" y="609791"/>
                    <a:pt x="165703" y="604394"/>
                  </a:cubicBezTo>
                  <a:cubicBezTo>
                    <a:pt x="166783" y="599536"/>
                    <a:pt x="172720" y="596837"/>
                    <a:pt x="182435" y="596837"/>
                  </a:cubicBezTo>
                  <a:cubicBezTo>
                    <a:pt x="182435" y="596837"/>
                    <a:pt x="182435" y="596837"/>
                    <a:pt x="182975" y="596837"/>
                  </a:cubicBezTo>
                  <a:cubicBezTo>
                    <a:pt x="184055" y="596837"/>
                    <a:pt x="185674" y="596837"/>
                    <a:pt x="186753" y="596837"/>
                  </a:cubicBezTo>
                  <a:cubicBezTo>
                    <a:pt x="189992" y="596837"/>
                    <a:pt x="194310" y="596837"/>
                    <a:pt x="196469" y="593599"/>
                  </a:cubicBezTo>
                  <a:cubicBezTo>
                    <a:pt x="198088" y="590900"/>
                    <a:pt x="197548" y="587662"/>
                    <a:pt x="196469" y="586042"/>
                  </a:cubicBezTo>
                  <a:cubicBezTo>
                    <a:pt x="196469" y="584423"/>
                    <a:pt x="196469" y="583884"/>
                    <a:pt x="197548" y="582804"/>
                  </a:cubicBezTo>
                  <a:cubicBezTo>
                    <a:pt x="199708" y="580645"/>
                    <a:pt x="207804" y="580645"/>
                    <a:pt x="214281" y="581185"/>
                  </a:cubicBezTo>
                  <a:cubicBezTo>
                    <a:pt x="221298" y="581185"/>
                    <a:pt x="228314" y="582264"/>
                    <a:pt x="233712" y="580105"/>
                  </a:cubicBezTo>
                  <a:cubicBezTo>
                    <a:pt x="265017" y="568231"/>
                    <a:pt x="295783" y="561754"/>
                    <a:pt x="335185" y="555816"/>
                  </a:cubicBezTo>
                  <a:cubicBezTo>
                    <a:pt x="335185" y="555816"/>
                    <a:pt x="335725" y="555816"/>
                    <a:pt x="336264" y="555816"/>
                  </a:cubicBezTo>
                  <a:cubicBezTo>
                    <a:pt x="339503" y="554737"/>
                    <a:pt x="345440" y="553657"/>
                    <a:pt x="350838" y="553118"/>
                  </a:cubicBezTo>
                  <a:cubicBezTo>
                    <a:pt x="362712" y="551499"/>
                    <a:pt x="374586" y="550419"/>
                    <a:pt x="378905" y="541783"/>
                  </a:cubicBezTo>
                  <a:cubicBezTo>
                    <a:pt x="379984" y="539624"/>
                    <a:pt x="378905" y="536925"/>
                    <a:pt x="377285" y="535306"/>
                  </a:cubicBezTo>
                  <a:cubicBezTo>
                    <a:pt x="362712" y="526130"/>
                    <a:pt x="342201" y="530448"/>
                    <a:pt x="322770" y="535306"/>
                  </a:cubicBezTo>
                  <a:cubicBezTo>
                    <a:pt x="310896" y="538005"/>
                    <a:pt x="299021" y="540704"/>
                    <a:pt x="289846" y="539624"/>
                  </a:cubicBezTo>
                  <a:cubicBezTo>
                    <a:pt x="260160" y="534226"/>
                    <a:pt x="206185" y="518034"/>
                    <a:pt x="174879" y="475933"/>
                  </a:cubicBezTo>
                  <a:cubicBezTo>
                    <a:pt x="161925" y="450025"/>
                    <a:pt x="182975" y="428975"/>
                    <a:pt x="205645" y="406306"/>
                  </a:cubicBezTo>
                  <a:cubicBezTo>
                    <a:pt x="215360" y="396590"/>
                    <a:pt x="224536" y="387415"/>
                    <a:pt x="230473" y="377699"/>
                  </a:cubicBezTo>
                  <a:cubicBezTo>
                    <a:pt x="253143" y="353950"/>
                    <a:pt x="268795" y="324264"/>
                    <a:pt x="283369" y="295657"/>
                  </a:cubicBezTo>
                  <a:cubicBezTo>
                    <a:pt x="287147" y="288100"/>
                    <a:pt x="291465" y="280004"/>
                    <a:pt x="295783" y="271908"/>
                  </a:cubicBezTo>
                  <a:cubicBezTo>
                    <a:pt x="316293" y="230887"/>
                    <a:pt x="324390" y="186088"/>
                    <a:pt x="332486" y="142368"/>
                  </a:cubicBezTo>
                  <a:cubicBezTo>
                    <a:pt x="337344" y="114841"/>
                    <a:pt x="342741" y="86774"/>
                    <a:pt x="350838" y="59786"/>
                  </a:cubicBezTo>
                  <a:cubicBezTo>
                    <a:pt x="352457" y="55468"/>
                    <a:pt x="352996" y="49531"/>
                    <a:pt x="354076" y="43594"/>
                  </a:cubicBezTo>
                  <a:cubicBezTo>
                    <a:pt x="355695" y="31719"/>
                    <a:pt x="357854" y="17146"/>
                    <a:pt x="364331" y="12828"/>
                  </a:cubicBezTo>
                  <a:cubicBezTo>
                    <a:pt x="365411" y="12288"/>
                    <a:pt x="367570" y="11209"/>
                    <a:pt x="370808" y="11748"/>
                  </a:cubicBezTo>
                  <a:cubicBezTo>
                    <a:pt x="373507" y="12828"/>
                    <a:pt x="375666" y="14987"/>
                    <a:pt x="378365" y="17146"/>
                  </a:cubicBezTo>
                  <a:cubicBezTo>
                    <a:pt x="382683" y="20924"/>
                    <a:pt x="388080" y="24702"/>
                    <a:pt x="394557" y="26322"/>
                  </a:cubicBezTo>
                  <a:cubicBezTo>
                    <a:pt x="401034" y="27401"/>
                    <a:pt x="408051" y="26322"/>
                    <a:pt x="415068" y="25782"/>
                  </a:cubicBezTo>
                  <a:cubicBezTo>
                    <a:pt x="430720" y="23623"/>
                    <a:pt x="440976" y="23083"/>
                    <a:pt x="446913" y="33338"/>
                  </a:cubicBezTo>
                  <a:cubicBezTo>
                    <a:pt x="446913" y="33338"/>
                    <a:pt x="446913" y="33338"/>
                    <a:pt x="446913" y="33338"/>
                  </a:cubicBezTo>
                  <a:cubicBezTo>
                    <a:pt x="452310" y="39815"/>
                    <a:pt x="453930" y="48991"/>
                    <a:pt x="455549" y="58167"/>
                  </a:cubicBezTo>
                  <a:cubicBezTo>
                    <a:pt x="458248" y="71661"/>
                    <a:pt x="460946" y="86774"/>
                    <a:pt x="475520" y="94330"/>
                  </a:cubicBezTo>
                  <a:cubicBezTo>
                    <a:pt x="475520" y="94330"/>
                    <a:pt x="475520" y="94330"/>
                    <a:pt x="476060" y="94330"/>
                  </a:cubicBezTo>
                  <a:cubicBezTo>
                    <a:pt x="487934" y="98648"/>
                    <a:pt x="494951" y="106205"/>
                    <a:pt x="495490" y="114841"/>
                  </a:cubicBezTo>
                  <a:cubicBezTo>
                    <a:pt x="496030" y="124556"/>
                    <a:pt x="488474" y="134272"/>
                    <a:pt x="476060" y="140209"/>
                  </a:cubicBezTo>
                  <a:cubicBezTo>
                    <a:pt x="476060" y="140209"/>
                    <a:pt x="476060" y="140209"/>
                    <a:pt x="476060" y="140209"/>
                  </a:cubicBezTo>
                  <a:cubicBezTo>
                    <a:pt x="472281" y="142368"/>
                    <a:pt x="467423" y="142908"/>
                    <a:pt x="461486" y="143987"/>
                  </a:cubicBezTo>
                  <a:cubicBezTo>
                    <a:pt x="451771" y="145606"/>
                    <a:pt x="439356" y="147226"/>
                    <a:pt x="435578" y="159640"/>
                  </a:cubicBezTo>
                  <a:cubicBezTo>
                    <a:pt x="435578" y="160180"/>
                    <a:pt x="435578" y="160720"/>
                    <a:pt x="435578" y="161259"/>
                  </a:cubicBezTo>
                  <a:cubicBezTo>
                    <a:pt x="436658" y="174213"/>
                    <a:pt x="438277" y="184468"/>
                    <a:pt x="439896" y="193644"/>
                  </a:cubicBezTo>
                  <a:cubicBezTo>
                    <a:pt x="443135" y="213615"/>
                    <a:pt x="445833" y="228188"/>
                    <a:pt x="435038" y="258414"/>
                  </a:cubicBezTo>
                  <a:cubicBezTo>
                    <a:pt x="433419" y="263272"/>
                    <a:pt x="435038" y="270289"/>
                    <a:pt x="449072" y="278385"/>
                  </a:cubicBezTo>
                  <a:cubicBezTo>
                    <a:pt x="449072" y="278385"/>
                    <a:pt x="473361" y="291879"/>
                    <a:pt x="479838" y="284322"/>
                  </a:cubicBezTo>
                  <a:cubicBezTo>
                    <a:pt x="480378" y="283243"/>
                    <a:pt x="483076" y="280544"/>
                    <a:pt x="479838" y="275686"/>
                  </a:cubicBezTo>
                  <a:cubicBezTo>
                    <a:pt x="479838" y="275686"/>
                    <a:pt x="479838" y="275146"/>
                    <a:pt x="478758" y="274607"/>
                  </a:cubicBezTo>
                  <a:cubicBezTo>
                    <a:pt x="473361" y="270289"/>
                    <a:pt x="471202" y="265971"/>
                    <a:pt x="471741" y="261113"/>
                  </a:cubicBezTo>
                  <a:cubicBezTo>
                    <a:pt x="472821" y="248159"/>
                    <a:pt x="493871" y="234125"/>
                    <a:pt x="501968" y="228728"/>
                  </a:cubicBezTo>
                  <a:cubicBezTo>
                    <a:pt x="525177" y="213615"/>
                    <a:pt x="537591" y="204979"/>
                    <a:pt x="560260" y="187167"/>
                  </a:cubicBezTo>
                  <a:cubicBezTo>
                    <a:pt x="584549" y="168276"/>
                    <a:pt x="599123" y="169895"/>
                    <a:pt x="614775" y="172054"/>
                  </a:cubicBezTo>
                  <a:cubicBezTo>
                    <a:pt x="630428" y="173673"/>
                    <a:pt x="646081" y="175832"/>
                    <a:pt x="668750" y="155322"/>
                  </a:cubicBezTo>
                  <a:cubicBezTo>
                    <a:pt x="670370" y="154242"/>
                    <a:pt x="670909" y="152083"/>
                    <a:pt x="669830" y="149925"/>
                  </a:cubicBezTo>
                  <a:cubicBezTo>
                    <a:pt x="669290" y="148305"/>
                    <a:pt x="667671" y="146686"/>
                    <a:pt x="665512" y="146686"/>
                  </a:cubicBezTo>
                  <a:cubicBezTo>
                    <a:pt x="656876" y="146686"/>
                    <a:pt x="649319" y="147765"/>
                    <a:pt x="642303" y="148845"/>
                  </a:cubicBezTo>
                  <a:cubicBezTo>
                    <a:pt x="627729" y="151004"/>
                    <a:pt x="617474" y="152623"/>
                    <a:pt x="601821" y="140749"/>
                  </a:cubicBezTo>
                  <a:cubicBezTo>
                    <a:pt x="576993" y="113221"/>
                    <a:pt x="591566" y="91631"/>
                    <a:pt x="601821" y="76518"/>
                  </a:cubicBezTo>
                  <a:cubicBezTo>
                    <a:pt x="603440" y="74360"/>
                    <a:pt x="604520" y="72200"/>
                    <a:pt x="606139" y="70041"/>
                  </a:cubicBezTo>
                  <a:cubicBezTo>
                    <a:pt x="602361" y="70041"/>
                    <a:pt x="598583" y="70041"/>
                    <a:pt x="594805" y="70041"/>
                  </a:cubicBezTo>
                  <a:cubicBezTo>
                    <a:pt x="594805" y="70041"/>
                    <a:pt x="594265" y="71121"/>
                    <a:pt x="593725" y="71661"/>
                  </a:cubicBezTo>
                </a:path>
              </a:pathLst>
            </a:custGeom>
            <a:solidFill>
              <a:srgbClr val="678BBB"/>
            </a:solidFill>
            <a:ln w="5398" cap="flat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</p:grpSp>
    </p:spTree>
    <p:extLst>
      <p:ext uri="{BB962C8B-B14F-4D97-AF65-F5344CB8AC3E}">
        <p14:creationId xmlns:p14="http://schemas.microsoft.com/office/powerpoint/2010/main" val="1191703897"/>
      </p:ext>
    </p:extLst>
  </p:cSld>
  <p:clrMapOvr>
    <a:masterClrMapping/>
  </p:clrMapOvr>
</p:sld>
</file>

<file path=ppt/theme/theme1.xml><?xml version="1.0" encoding="utf-8"?>
<a:theme xmlns:a="http://schemas.openxmlformats.org/drawingml/2006/main" name="FIZr">
  <a:themeElements>
    <a:clrScheme name="UMCG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C6FA9"/>
      </a:accent1>
      <a:accent2>
        <a:srgbClr val="1A276D"/>
      </a:accent2>
      <a:accent3>
        <a:srgbClr val="2C1C65"/>
      </a:accent3>
      <a:accent4>
        <a:srgbClr val="A41528"/>
      </a:accent4>
      <a:accent5>
        <a:srgbClr val="C2004C"/>
      </a:accent5>
      <a:accent6>
        <a:srgbClr val="DF652C"/>
      </a:accent6>
      <a:hlink>
        <a:srgbClr val="009999"/>
      </a:hlink>
      <a:folHlink>
        <a:srgbClr val="99CC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Standaardontwer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PT_AZNN_blauw_StudioTW" id="{B144FE9E-8BE2-EF4B-8BB2-C92BFBBA9EE0}" vid="{1A685D40-D78C-7443-8AF6-80AF71E1FDC0}"/>
    </a:ext>
  </a:extLst>
</a:theme>
</file>

<file path=ppt/theme/theme2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9FA2AC9D8A6F47A5E53567568E9D13" ma:contentTypeVersion="17" ma:contentTypeDescription="Een nieuw document maken." ma:contentTypeScope="" ma:versionID="b32869911e10101869a4b6a9f0865180">
  <xsd:schema xmlns:xsd="http://www.w3.org/2001/XMLSchema" xmlns:xs="http://www.w3.org/2001/XMLSchema" xmlns:p="http://schemas.microsoft.com/office/2006/metadata/properties" xmlns:ns2="d02b27e6-a87f-42a3-b2e0-e48afd95513c" xmlns:ns3="367ab59b-6230-44c2-83e3-5db683daf084" targetNamespace="http://schemas.microsoft.com/office/2006/metadata/properties" ma:root="true" ma:fieldsID="fde53b7ab5ac71f3fa086c160c487e53" ns2:_="" ns3:_="">
    <xsd:import namespace="d02b27e6-a87f-42a3-b2e0-e48afd95513c"/>
    <xsd:import namespace="367ab59b-6230-44c2-83e3-5db683daf0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2b27e6-a87f-42a3-b2e0-e48afd95513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Afbeeldingtags" ma:readOnly="false" ma:fieldId="{5cf76f15-5ced-4ddc-b409-7134ff3c332f}" ma:taxonomyMulti="true" ma:sspId="135eabb5-a18a-4215-84c6-3aa8d4454c8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7ab59b-6230-44c2-83e3-5db683daf084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52e39f59-e0ed-4b04-9df0-b3cdc4431fe0}" ma:internalName="TaxCatchAll" ma:showField="CatchAllData" ma:web="367ab59b-6230-44c2-83e3-5db683daf0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>
  <documentManagement>
    <TaxCatchAll xmlns="367ab59b-6230-44c2-83e3-5db683daf084" xsi:nil="true"/>
    <lcf76f155ced4ddcb4097134ff3c332f xmlns="d02b27e6-a87f-42a3-b2e0-e48afd95513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0A04D36-EBA1-46DB-90FB-5892EEB57E3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965A0BD-1E92-48AE-83CF-E02D3A43B24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02b27e6-a87f-42a3-b2e0-e48afd95513c"/>
    <ds:schemaRef ds:uri="367ab59b-6230-44c2-83e3-5db683daf08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6E48A86-D3B8-4B2C-931D-FFFA3F4B1BB6}">
  <ds:schemaRefs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367ab59b-6230-44c2-83e3-5db683daf084"/>
    <ds:schemaRef ds:uri="http://purl.org/dc/elements/1.1/"/>
    <ds:schemaRef ds:uri="http://purl.org/dc/terms/"/>
    <ds:schemaRef ds:uri="http://www.w3.org/XML/1998/namespace"/>
    <ds:schemaRef ds:uri="d02b27e6-a87f-42a3-b2e0-e48afd95513c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PPT_AZNN_blauw-leeg</Template>
  <TotalTime>1620</TotalTime>
  <Words>351</Words>
  <Application>Microsoft Office PowerPoint</Application>
  <PresentationFormat>Diavoorstelling (16:9)</PresentationFormat>
  <Paragraphs>85</Paragraphs>
  <Slides>11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11</vt:i4>
      </vt:variant>
    </vt:vector>
  </HeadingPairs>
  <TitlesOfParts>
    <vt:vector size="17" baseType="lpstr">
      <vt:lpstr>Aptos</vt:lpstr>
      <vt:lpstr>Arial</vt:lpstr>
      <vt:lpstr>Calibri</vt:lpstr>
      <vt:lpstr>Lucida Grande</vt:lpstr>
      <vt:lpstr>Verdana</vt:lpstr>
      <vt:lpstr>FIZr</vt:lpstr>
      <vt:lpstr>Zorgcoördinatie Noord-Nederland</vt:lpstr>
      <vt:lpstr>De wereld om ons heen verandert</vt:lpstr>
      <vt:lpstr>Wat willen we bereiken?</vt:lpstr>
      <vt:lpstr>Wat is zorgcoördinatie?</vt:lpstr>
      <vt:lpstr>Hoe werkt het?</vt:lpstr>
      <vt:lpstr>Zes belangrijkste uitdagingen</vt:lpstr>
      <vt:lpstr>Voordelen voor iedereen</vt:lpstr>
      <vt:lpstr>Verwachte effecten</vt:lpstr>
      <vt:lpstr>De organisatie van zorgcoördinatie</vt:lpstr>
      <vt:lpstr>En nu samen verder</vt:lpstr>
      <vt:lpstr>Met zorgcoördinatie maken we de acute zorg in Noord-Nederland sterker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Kampen, MK (aznnn)</dc:creator>
  <cp:lastModifiedBy>Peggy Limburg | Senza Communicatie</cp:lastModifiedBy>
  <cp:revision>26</cp:revision>
  <cp:lastPrinted>2012-04-05T08:33:37Z</cp:lastPrinted>
  <dcterms:created xsi:type="dcterms:W3CDTF">2025-04-03T11:36:53Z</dcterms:created>
  <dcterms:modified xsi:type="dcterms:W3CDTF">2026-09-16T12:52:22Z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0x0101001F9FA2AC9D8A6F47A5E53567568E9D13</vt:lpwstr>
  </property>
  <property fmtid="{D5CDD505-2E9C-101B-9397-08002B2CF9AE}" pid="3" name="TemplateUrl">
    <vt:lpwstr/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MediaServiceImageTags">
    <vt:lpwstr/>
  </property>
</Properties>
</file>